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758" r:id="rId2"/>
    <p:sldId id="3801" r:id="rId3"/>
    <p:sldId id="3802" r:id="rId4"/>
    <p:sldId id="281" r:id="rId5"/>
    <p:sldId id="290" r:id="rId6"/>
    <p:sldId id="292" r:id="rId7"/>
    <p:sldId id="294" r:id="rId8"/>
    <p:sldId id="29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990" autoAdjust="0"/>
  </p:normalViewPr>
  <p:slideViewPr>
    <p:cSldViewPr snapToGrid="0">
      <p:cViewPr varScale="1">
        <p:scale>
          <a:sx n="103" d="100"/>
          <a:sy n="103" d="100"/>
        </p:scale>
        <p:origin x="7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50A1C-A613-4695-B353-71560326BBE1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3E846-A7AE-4CE2-B982-EA346899C4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10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789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3E846-A7AE-4CE2-B982-EA346899C4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4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3E846-A7AE-4CE2-B982-EA346899C4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815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829FF-2A5A-4827-A8A4-3F7FA175CE6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84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3F136-5630-4644-A974-BA75EEE59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E66FAE-BE61-4A5A-BCCE-C79444289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5053B-BD8A-4A4A-8DAE-CD26A9905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C4172-7800-4375-9EA9-D88F8628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C11D47-7977-4E48-9B97-0FB3C03F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9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A742F-20FB-4536-B860-3E26E34B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C4DB65-6360-430D-9EAE-01684B71D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9C899A-1FAF-4F8F-A45F-5050CA0D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C1110-CFA5-4C93-B566-DEF0EC41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944EF2-52C1-44C5-90ED-5904C817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68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BAEED3-199D-41EA-AA5A-C9F08AD390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414C79-699A-4A93-8A1E-0C88106DA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AD1B5-6E09-4AA2-8C94-31B50D7CC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0C3DEB-D2D9-4B00-BE9B-942DCC2A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4BDD3D-060B-4593-BB2D-8B3B3231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493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425844"/>
      </p:ext>
    </p:extLst>
  </p:cSld>
  <p:clrMapOvr>
    <a:masterClrMapping/>
  </p:clrMapOvr>
  <p:transition spd="slow" advTm="1301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CD489-D847-44EA-A97B-A1AC2A86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90CA96-BDAF-451D-80FD-B970014CA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6750E3-6D90-4AD9-A0EE-419E4D1C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B89E55-7293-4359-9D8A-7A8FBC93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FDFAE0-414F-4B2D-B4CF-A4FA928B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57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F9ACF-4384-4335-A793-420AE541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806409-741B-4753-A1A8-C762337D0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2B6E2-B798-4747-8DB8-7BDEE09D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288740-28BE-4522-93C1-340FD677E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3D146-88AA-4FD6-9187-74344DAE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99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664C1-993E-4B14-9820-A95137C2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4F9C15-1D05-48E1-9093-A7B012023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98327E-5344-4754-A8C7-3D91725D8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713E6E-5D95-4CFC-B8C3-E81EE36F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89A65E-2BED-45C4-A622-B5D5209C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4F3017-14E7-4D84-997B-E6E68A56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86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D05CF-0965-4D2E-9A06-04AF6F90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94DC1-BE17-48B7-8DB6-F6D7B3B58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61FA7D-D62F-4DA7-AB79-767C9F43C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34641F-75B4-423C-9680-D65FFC2D9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0A0D2-7BF9-4817-87A3-BC4D22E2CF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1D5262-BEB8-4FA7-9279-B28C54E2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1A1F0B-9866-4D99-957E-B7819B8F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51859C-CE7A-4890-B97D-437EB42C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85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2FAE6-4CDA-4B17-8C61-FFBB2B49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AD6875-D686-40CA-ADE8-91DCDA9B2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FC9793-E1B2-44BE-8E89-F93A7A9A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4A6AE0-FD0D-4064-AF99-3367151F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52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C0DA49-8068-4944-AC04-E81E1F69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9BCB9E-03D3-4435-AC87-A3D874C1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C38967-E875-4B5B-B649-F53B5862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92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D7125-754C-4182-9949-A258980E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34C05-49DB-408E-ABAD-D8F3D3C60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F40A6B-3381-415E-9758-588E6B307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02AAF2-3ADB-4F3B-915A-078CF338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192D77-EFC0-4805-9819-4C979056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C6C65B-00F5-48C5-8EFC-1BD1265E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91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E1EEC-DC4C-48B7-B4E8-1B5F56A3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6FD943-1AA2-409F-A476-D297F9CE1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304947-2EC7-44B5-8B95-8E3934551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FCA787-B2CE-4B9E-A07D-8B599C65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18F32D-3CC8-40D8-94B7-142F16EC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DF6009-11D5-4876-B78E-AD7451E7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3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46DC62-F000-4D1A-9DCE-D332C4F28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DBB7E7-ED61-400D-92B2-29AB221C7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C944DE-11B2-4EE8-970B-7FBB14ED7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8687B-EB11-4420-9B92-F2FB17C4DD78}" type="datetimeFigureOut">
              <a:rPr lang="zh-CN" altLang="en-US" smtClean="0"/>
              <a:t>2022/6/5/Sun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46CCA-33E3-4BBA-886A-5F7BAC2E9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1E179-B956-4D55-9A30-3C462F832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4F1E9-B2BB-40F6-980F-F131A1DA07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2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9"/>
          <p:cNvSpPr/>
          <p:nvPr/>
        </p:nvSpPr>
        <p:spPr>
          <a:xfrm>
            <a:off x="0" y="-101132"/>
            <a:ext cx="12192001" cy="3428999"/>
          </a:xfrm>
          <a:prstGeom prst="rect">
            <a:avLst/>
          </a:prstGeom>
          <a:solidFill>
            <a:srgbClr val="22477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" y="135230"/>
            <a:ext cx="3683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250" y="245771"/>
            <a:ext cx="368300" cy="3683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27273A-33E9-4960-891C-07138440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303BD-27E7-44B1-9354-C9A836F9E9C5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4786550C-C113-454B-8461-499D5DD0D05E}"/>
              </a:ext>
            </a:extLst>
          </p:cNvPr>
          <p:cNvSpPr txBox="1"/>
          <p:nvPr/>
        </p:nvSpPr>
        <p:spPr>
          <a:xfrm>
            <a:off x="82548" y="1247694"/>
            <a:ext cx="120268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Digital Twin Driven Reinforcement Learning Training Method For 6G Resources Management</a:t>
            </a:r>
            <a:endParaRPr lang="zh-CN" altLang="en-US" sz="4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E872CD-861A-403C-8B0A-84F76754D100}"/>
              </a:ext>
            </a:extLst>
          </p:cNvPr>
          <p:cNvSpPr txBox="1"/>
          <p:nvPr/>
        </p:nvSpPr>
        <p:spPr>
          <a:xfrm>
            <a:off x="4951946" y="4232308"/>
            <a:ext cx="2288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王秀程 马龙飞</a:t>
            </a:r>
            <a:endParaRPr lang="en-US" altLang="zh-CN" sz="2400" dirty="0"/>
          </a:p>
          <a:p>
            <a:pPr algn="ctr"/>
            <a:r>
              <a:rPr lang="en-US" altLang="zh-CN" dirty="0"/>
              <a:t>2022.06.05</a:t>
            </a:r>
          </a:p>
        </p:txBody>
      </p:sp>
    </p:spTree>
    <p:extLst>
      <p:ext uri="{BB962C8B-B14F-4D97-AF65-F5344CB8AC3E}">
        <p14:creationId xmlns:p14="http://schemas.microsoft.com/office/powerpoint/2010/main" val="3818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50139" cy="766618"/>
            <a:chOff x="1935426" y="1142067"/>
            <a:chExt cx="422193" cy="587375"/>
          </a:xfrm>
        </p:grpSpPr>
        <p:sp>
          <p:nvSpPr>
            <p:cNvPr id="2" name="等腰三角形 8">
              <a:extLst>
                <a:ext uri="{FF2B5EF4-FFF2-40B4-BE49-F238E27FC236}">
                  <a16:creationId xmlns:a16="http://schemas.microsoft.com/office/drawing/2014/main" id="{08B1C425-8377-49F6-AF5E-DB51366F1BFC}"/>
                </a:ext>
              </a:extLst>
            </p:cNvPr>
            <p:cNvSpPr/>
            <p:nvPr/>
          </p:nvSpPr>
          <p:spPr>
            <a:xfrm rot="5400000">
              <a:off x="1768534" y="1308959"/>
              <a:ext cx="587375" cy="253591"/>
            </a:xfrm>
            <a:prstGeom prst="triangle">
              <a:avLst>
                <a:gd name="adj" fmla="val 41052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  <p:sp>
          <p:nvSpPr>
            <p:cNvPr id="3" name="等腰三角形 9">
              <a:extLst>
                <a:ext uri="{FF2B5EF4-FFF2-40B4-BE49-F238E27FC236}">
                  <a16:creationId xmlns:a16="http://schemas.microsoft.com/office/drawing/2014/main" id="{CD7F8B8D-27B3-49E5-BFC6-1725988C3769}"/>
                </a:ext>
              </a:extLst>
            </p:cNvPr>
            <p:cNvSpPr/>
            <p:nvPr/>
          </p:nvSpPr>
          <p:spPr>
            <a:xfrm rot="7213136">
              <a:off x="2106000" y="1337329"/>
              <a:ext cx="306388" cy="196850"/>
            </a:xfrm>
            <a:prstGeom prst="triangle">
              <a:avLst>
                <a:gd name="adj" fmla="val 39199"/>
              </a:avLst>
            </a:prstGeom>
            <a:solidFill>
              <a:srgbClr val="D6E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0" y="766618"/>
            <a:ext cx="12192000" cy="18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33344" y="145986"/>
            <a:ext cx="5481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dirty="0"/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CCC72D1D-3286-41D2-892A-FB5707C23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61" y="786631"/>
            <a:ext cx="60291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0027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6G </a:t>
            </a:r>
            <a:r>
              <a:rPr lang="zh-CN" altLang="en-US" sz="2400" b="1" dirty="0">
                <a:solidFill>
                  <a:srgbClr val="0027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无线网络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5CBCA4-4D87-4E8E-AF1A-CDFB7AD0301C}"/>
              </a:ext>
            </a:extLst>
          </p:cNvPr>
          <p:cNvSpPr txBox="1"/>
          <p:nvPr/>
        </p:nvSpPr>
        <p:spPr>
          <a:xfrm>
            <a:off x="382273" y="119111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用户高度动态化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2891EB5-65E9-4CB2-B770-259D26CC5BE3}"/>
              </a:ext>
            </a:extLst>
          </p:cNvPr>
          <p:cNvGrpSpPr/>
          <p:nvPr/>
        </p:nvGrpSpPr>
        <p:grpSpPr>
          <a:xfrm>
            <a:off x="1189883" y="3696440"/>
            <a:ext cx="2520000" cy="1583760"/>
            <a:chOff x="2373795" y="1716722"/>
            <a:chExt cx="2520000" cy="158376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B71677-4D19-45A9-AEC2-7E0EEB1D7CD9}"/>
                </a:ext>
              </a:extLst>
            </p:cNvPr>
            <p:cNvSpPr txBox="1"/>
            <p:nvPr/>
          </p:nvSpPr>
          <p:spPr>
            <a:xfrm>
              <a:off x="2707396" y="2977317"/>
              <a:ext cx="21863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u"/>
                <a:defRPr/>
              </a:pPr>
              <a:r>
                <a:rPr lang="en-US" altLang="zh-CN" sz="1500" b="1" dirty="0">
                  <a:solidFill>
                    <a:srgbClr val="0E20A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Virtual Reality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E20A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3019D72-2023-4E33-B880-95137EAFFC3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795" y="1716722"/>
              <a:ext cx="2520000" cy="1260000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6DEE2A4-27D5-444D-8FE9-EA0982E675E3}"/>
              </a:ext>
            </a:extLst>
          </p:cNvPr>
          <p:cNvGrpSpPr/>
          <p:nvPr/>
        </p:nvGrpSpPr>
        <p:grpSpPr>
          <a:xfrm>
            <a:off x="4384206" y="3696440"/>
            <a:ext cx="2650628" cy="1557969"/>
            <a:chOff x="6416145" y="3082604"/>
            <a:chExt cx="2650628" cy="1557969"/>
          </a:xfrm>
        </p:grpSpPr>
        <p:pic>
          <p:nvPicPr>
            <p:cNvPr id="20" name="Picture 2" descr="https://gimg2.baidu.com/image_search/src=http%3A%2F%2Fwww.chinaautotrends.com%2Fupload%2Feditor%2Fimage%2F20191021%2F21184054793.jpg&amp;refer=http%3A%2F%2Fwww.chinaautotrends.com&amp;app=2002&amp;size=f9999,10000&amp;q=a80&amp;n=0&amp;g=0n&amp;fmt=jpeg?sec=1638341179&amp;t=73b86af89e752961f4a5c9ef9c99667f">
              <a:extLst>
                <a:ext uri="{FF2B5EF4-FFF2-40B4-BE49-F238E27FC236}">
                  <a16:creationId xmlns:a16="http://schemas.microsoft.com/office/drawing/2014/main" id="{9C7051DD-12E4-442A-9402-0EB9DA85216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6145" y="3082604"/>
              <a:ext cx="2520000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F4CE551-2075-42C6-957C-4B13C0883E1E}"/>
                </a:ext>
              </a:extLst>
            </p:cNvPr>
            <p:cNvSpPr txBox="1"/>
            <p:nvPr/>
          </p:nvSpPr>
          <p:spPr>
            <a:xfrm>
              <a:off x="6546773" y="4317408"/>
              <a:ext cx="2520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u"/>
                <a:defRPr/>
              </a:pPr>
              <a:r>
                <a:rPr lang="en-US" altLang="zh-CN" sz="1500" b="1" dirty="0">
                  <a:solidFill>
                    <a:srgbClr val="0E20A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Autonomous Vehicles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E20A2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BE9E65D-03F1-491A-B0BC-2725E40A240E}"/>
              </a:ext>
            </a:extLst>
          </p:cNvPr>
          <p:cNvSpPr txBox="1"/>
          <p:nvPr/>
        </p:nvSpPr>
        <p:spPr>
          <a:xfrm>
            <a:off x="440412" y="322589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极致性能需求</a:t>
            </a: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8E378265-BFA6-409C-8AC1-E63A37971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7993" y="2928658"/>
            <a:ext cx="804490" cy="80449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BF19EDA-3A5F-4B83-A089-0AB5AA3095A2}"/>
              </a:ext>
            </a:extLst>
          </p:cNvPr>
          <p:cNvSpPr txBox="1"/>
          <p:nvPr/>
        </p:nvSpPr>
        <p:spPr>
          <a:xfrm>
            <a:off x="7807795" y="2216611"/>
            <a:ext cx="4384205" cy="386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内生智能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利用智能算法适应复杂而剧烈变化的用户需求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强化学习</a:t>
            </a:r>
            <a:endParaRPr lang="en-US" altLang="zh-CN" sz="17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sz="1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无标签</a:t>
            </a:r>
            <a:endParaRPr lang="en-US" altLang="zh-CN" sz="17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高性能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推理速度快</a:t>
            </a:r>
            <a:endParaRPr kumimoji="0" lang="en-US" altLang="zh-CN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AAF338-F913-4A86-B535-DC46F99DF24C}"/>
              </a:ext>
            </a:extLst>
          </p:cNvPr>
          <p:cNvSpPr txBox="1"/>
          <p:nvPr/>
        </p:nvSpPr>
        <p:spPr>
          <a:xfrm>
            <a:off x="7586090" y="1591229"/>
            <a:ext cx="212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pic>
        <p:nvPicPr>
          <p:cNvPr id="1026" name="Picture 2" descr="失控的无人机可能成为新的网络攻击杀手- 网安">
            <a:extLst>
              <a:ext uri="{FF2B5EF4-FFF2-40B4-BE49-F238E27FC236}">
                <a16:creationId xmlns:a16="http://schemas.microsoft.com/office/drawing/2014/main" id="{B6FC1ED7-217F-482A-8109-9CC20F778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03"/>
          <a:stretch/>
        </p:blipFill>
        <p:spPr bwMode="auto">
          <a:xfrm>
            <a:off x="1186617" y="1591229"/>
            <a:ext cx="2520000" cy="13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7009A55-0BFE-4D73-B511-90832CF44CED}"/>
              </a:ext>
            </a:extLst>
          </p:cNvPr>
          <p:cNvSpPr txBox="1"/>
          <p:nvPr/>
        </p:nvSpPr>
        <p:spPr>
          <a:xfrm>
            <a:off x="1306171" y="2890756"/>
            <a:ext cx="252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u"/>
              <a:defRPr/>
            </a:pPr>
            <a:r>
              <a:rPr lang="en-US" altLang="zh-CN" sz="1500" b="1" dirty="0">
                <a:solidFill>
                  <a:srgbClr val="0E20A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UAV Networks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E20A2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28" name="Picture 4" descr="排队论] | SakuyuiのBLOG">
            <a:extLst>
              <a:ext uri="{FF2B5EF4-FFF2-40B4-BE49-F238E27FC236}">
                <a16:creationId xmlns:a16="http://schemas.microsoft.com/office/drawing/2014/main" id="{C9C8F4B9-B305-44DB-87D7-961166F3D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4" t="37601" r="16963" b="31652"/>
          <a:stretch/>
        </p:blipFill>
        <p:spPr bwMode="auto">
          <a:xfrm>
            <a:off x="3874326" y="1637846"/>
            <a:ext cx="3632718" cy="111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9F36EEBF-370C-4137-A474-63E98BAA8FB3}"/>
              </a:ext>
            </a:extLst>
          </p:cNvPr>
          <p:cNvSpPr txBox="1"/>
          <p:nvPr/>
        </p:nvSpPr>
        <p:spPr>
          <a:xfrm>
            <a:off x="4664281" y="2890756"/>
            <a:ext cx="252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u"/>
              <a:defRPr/>
            </a:pP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E20A2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Dynamic Demand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E20A2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0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11">
        <p:fade/>
      </p:transition>
    </mc:Choice>
    <mc:Fallback xmlns="">
      <p:transition spd="med" advTm="1301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550139" cy="766618"/>
            <a:chOff x="1935426" y="1142067"/>
            <a:chExt cx="422193" cy="587375"/>
          </a:xfrm>
        </p:grpSpPr>
        <p:sp>
          <p:nvSpPr>
            <p:cNvPr id="2" name="等腰三角形 8">
              <a:extLst>
                <a:ext uri="{FF2B5EF4-FFF2-40B4-BE49-F238E27FC236}">
                  <a16:creationId xmlns:a16="http://schemas.microsoft.com/office/drawing/2014/main" id="{08B1C425-8377-49F6-AF5E-DB51366F1BFC}"/>
                </a:ext>
              </a:extLst>
            </p:cNvPr>
            <p:cNvSpPr/>
            <p:nvPr/>
          </p:nvSpPr>
          <p:spPr>
            <a:xfrm rot="5400000">
              <a:off x="1768534" y="1308959"/>
              <a:ext cx="587375" cy="253591"/>
            </a:xfrm>
            <a:prstGeom prst="triangle">
              <a:avLst>
                <a:gd name="adj" fmla="val 41052"/>
              </a:avLst>
            </a:prstGeom>
            <a:solidFill>
              <a:srgbClr val="0448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  <p:sp>
          <p:nvSpPr>
            <p:cNvPr id="3" name="等腰三角形 9">
              <a:extLst>
                <a:ext uri="{FF2B5EF4-FFF2-40B4-BE49-F238E27FC236}">
                  <a16:creationId xmlns:a16="http://schemas.microsoft.com/office/drawing/2014/main" id="{CD7F8B8D-27B3-49E5-BFC6-1725988C3769}"/>
                </a:ext>
              </a:extLst>
            </p:cNvPr>
            <p:cNvSpPr/>
            <p:nvPr/>
          </p:nvSpPr>
          <p:spPr>
            <a:xfrm rot="7213136">
              <a:off x="2106000" y="1337329"/>
              <a:ext cx="306388" cy="196850"/>
            </a:xfrm>
            <a:prstGeom prst="triangle">
              <a:avLst>
                <a:gd name="adj" fmla="val 39199"/>
              </a:avLst>
            </a:prstGeom>
            <a:solidFill>
              <a:srgbClr val="D6E0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  <a:sym typeface="+mn-lt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0" y="766618"/>
            <a:ext cx="12192000" cy="189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33344" y="145986"/>
            <a:ext cx="5481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数字孪生</a:t>
            </a:r>
            <a:endParaRPr lang="zh-CN" altLang="en-US" dirty="0"/>
          </a:p>
        </p:txBody>
      </p:sp>
      <p:sp>
        <p:nvSpPr>
          <p:cNvPr id="27" name="文本框 27">
            <a:extLst>
              <a:ext uri="{FF2B5EF4-FFF2-40B4-BE49-F238E27FC236}">
                <a16:creationId xmlns:a16="http://schemas.microsoft.com/office/drawing/2014/main" id="{65B7C2BE-81A5-415E-BFB0-FA74B108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60" y="786631"/>
            <a:ext cx="79872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27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数字孪生的特点与优势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p6.itc.cn/images01/20210426/105833f77314447bafab11e418c2a787.jpeg">
            <a:extLst>
              <a:ext uri="{FF2B5EF4-FFF2-40B4-BE49-F238E27FC236}">
                <a16:creationId xmlns:a16="http://schemas.microsoft.com/office/drawing/2014/main" id="{55F20AD6-971D-4240-ADF0-DF26C475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2" y="1387251"/>
            <a:ext cx="5415156" cy="304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56F49F9-EFCA-4012-BF3E-0F13F2B52E19}"/>
              </a:ext>
            </a:extLst>
          </p:cNvPr>
          <p:cNvSpPr txBox="1"/>
          <p:nvPr/>
        </p:nvSpPr>
        <p:spPr>
          <a:xfrm>
            <a:off x="6529502" y="1161902"/>
            <a:ext cx="4384205" cy="5548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对当前物理环境的准确模拟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一定的预测能力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可以较为准确的预测未来一段时间的状态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并行处理能力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可以同时并行模拟多种不同行为对环境的影响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信息交互能力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孪生体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孪生体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孪生体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实体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30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11">
        <p:fade/>
      </p:transition>
    </mc:Choice>
    <mc:Fallback xmlns="">
      <p:transition spd="med" advTm="1301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CE0AF508-5252-48DF-83C3-EA699A321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021" y="0"/>
            <a:ext cx="8440615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12AC64-E03F-4F6C-A599-DA7E84A2B291}"/>
              </a:ext>
            </a:extLst>
          </p:cNvPr>
          <p:cNvSpPr txBox="1"/>
          <p:nvPr/>
        </p:nvSpPr>
        <p:spPr>
          <a:xfrm>
            <a:off x="8835958" y="447472"/>
            <a:ext cx="3356042" cy="39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主要场景及特点：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无人机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空天地网络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动作空间大，奖励稀疏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大规模用户接入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动作空间大，时延要求高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全息通信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任务复杂度、动态性强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车联网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   时延要求高、动态性强</a:t>
            </a:r>
          </a:p>
        </p:txBody>
      </p:sp>
    </p:spTree>
    <p:extLst>
      <p:ext uri="{BB962C8B-B14F-4D97-AF65-F5344CB8AC3E}">
        <p14:creationId xmlns:p14="http://schemas.microsoft.com/office/powerpoint/2010/main" val="3668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465CDFD-8FED-4D4E-916D-A00AA035DB3E}"/>
              </a:ext>
            </a:extLst>
          </p:cNvPr>
          <p:cNvGrpSpPr/>
          <p:nvPr/>
        </p:nvGrpSpPr>
        <p:grpSpPr>
          <a:xfrm>
            <a:off x="736018" y="343397"/>
            <a:ext cx="6373557" cy="5486573"/>
            <a:chOff x="2973379" y="693593"/>
            <a:chExt cx="6373557" cy="5486573"/>
          </a:xfrm>
        </p:grpSpPr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4817E2CC-D588-46BA-B733-D27F51502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80070" y="3673995"/>
              <a:ext cx="1183998" cy="1524225"/>
            </a:xfrm>
            <a:prstGeom prst="rect">
              <a:avLst/>
            </a:prstGeom>
          </p:spPr>
        </p:pic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52416A7-23CF-4BCB-B48B-B53EBBB60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0420" y="4315599"/>
              <a:ext cx="876300" cy="1"/>
            </a:xfrm>
            <a:prstGeom prst="straightConnector1">
              <a:avLst/>
            </a:prstGeom>
            <a:ln w="38100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88948934-EBD8-48C6-AA32-46F047E1D9FC}"/>
                </a:ext>
              </a:extLst>
            </p:cNvPr>
            <p:cNvGrpSpPr/>
            <p:nvPr/>
          </p:nvGrpSpPr>
          <p:grpSpPr>
            <a:xfrm>
              <a:off x="7795128" y="1372607"/>
              <a:ext cx="1368000" cy="1080000"/>
              <a:chOff x="7111727" y="3838776"/>
              <a:chExt cx="2762250" cy="2226365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B345255-C00D-4301-8630-EAF08BF0354A}"/>
                  </a:ext>
                </a:extLst>
              </p:cNvPr>
              <p:cNvSpPr/>
              <p:nvPr/>
            </p:nvSpPr>
            <p:spPr>
              <a:xfrm>
                <a:off x="7111727" y="3838776"/>
                <a:ext cx="2762250" cy="2226365"/>
              </a:xfrm>
              <a:prstGeom prst="rect">
                <a:avLst/>
              </a:prstGeom>
              <a:noFill/>
              <a:ln w="12700">
                <a:solidFill>
                  <a:srgbClr val="002234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7F489633-3EB7-421F-A4A3-953A2DE0A4E9}"/>
                  </a:ext>
                </a:extLst>
              </p:cNvPr>
              <p:cNvGrpSpPr/>
              <p:nvPr/>
            </p:nvGrpSpPr>
            <p:grpSpPr>
              <a:xfrm>
                <a:off x="7252364" y="3838776"/>
                <a:ext cx="2446682" cy="2226365"/>
                <a:chOff x="7198695" y="3109275"/>
                <a:chExt cx="2446682" cy="2226365"/>
              </a:xfrm>
            </p:grpSpPr>
            <p:pic>
              <p:nvPicPr>
                <p:cNvPr id="113" name="图形 112">
                  <a:extLst>
                    <a:ext uri="{FF2B5EF4-FFF2-40B4-BE49-F238E27FC236}">
                      <a16:creationId xmlns:a16="http://schemas.microsoft.com/office/drawing/2014/main" id="{C9060333-5323-4F4C-BCB3-B565C9783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8695" y="3109275"/>
                  <a:ext cx="2446682" cy="2226365"/>
                </a:xfrm>
                <a:prstGeom prst="rect">
                  <a:avLst/>
                </a:prstGeom>
              </p:spPr>
            </p:pic>
            <p:sp>
              <p:nvSpPr>
                <p:cNvPr id="114" name="椭圆 113">
                  <a:extLst>
                    <a:ext uri="{FF2B5EF4-FFF2-40B4-BE49-F238E27FC236}">
                      <a16:creationId xmlns:a16="http://schemas.microsoft.com/office/drawing/2014/main" id="{F232EF03-8A44-4E0D-8E88-5708633EEB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46291" y="3798956"/>
                  <a:ext cx="21600" cy="21600"/>
                </a:xfrm>
                <a:prstGeom prst="ellipse">
                  <a:avLst/>
                </a:prstGeom>
                <a:solidFill>
                  <a:srgbClr val="4A6676"/>
                </a:solidFill>
                <a:ln w="12700">
                  <a:solidFill>
                    <a:srgbClr val="4A6676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1D8C7F64-903C-479B-9FDA-E56B9FDFD593}"/>
                </a:ext>
              </a:extLst>
            </p:cNvPr>
            <p:cNvSpPr/>
            <p:nvPr/>
          </p:nvSpPr>
          <p:spPr>
            <a:xfrm>
              <a:off x="3046255" y="1133200"/>
              <a:ext cx="4652835" cy="1386840"/>
            </a:xfrm>
            <a:prstGeom prst="roundRect">
              <a:avLst/>
            </a:prstGeom>
            <a:noFill/>
            <a:ln w="127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C4DE02E1-8376-4A91-96DA-182FCB9000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94264" y="1377750"/>
              <a:ext cx="1368000" cy="1074857"/>
              <a:chOff x="1976872" y="-39800"/>
              <a:chExt cx="2111223" cy="1879600"/>
            </a:xfrm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0C9CBEB1-38BC-482B-BC8B-5791EEAC977E}"/>
                  </a:ext>
                </a:extLst>
              </p:cNvPr>
              <p:cNvSpPr/>
              <p:nvPr/>
            </p:nvSpPr>
            <p:spPr>
              <a:xfrm>
                <a:off x="1976872" y="-39800"/>
                <a:ext cx="2111223" cy="1879600"/>
              </a:xfrm>
              <a:prstGeom prst="rect">
                <a:avLst/>
              </a:prstGeom>
              <a:solidFill>
                <a:srgbClr val="EEF8FC"/>
              </a:solidFill>
              <a:ln w="9525">
                <a:solidFill>
                  <a:srgbClr val="002234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31" name="图形 130">
                <a:extLst>
                  <a:ext uri="{FF2B5EF4-FFF2-40B4-BE49-F238E27FC236}">
                    <a16:creationId xmlns:a16="http://schemas.microsoft.com/office/drawing/2014/main" id="{7D5985F5-3CB5-4EA9-9AB4-3F1EECAE4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48546" y="0"/>
                <a:ext cx="1967876" cy="1800000"/>
              </a:xfrm>
              <a:prstGeom prst="rect">
                <a:avLst/>
              </a:prstGeom>
            </p:spPr>
          </p:pic>
        </p:grp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49D6D2CB-0998-48A5-8769-8180CD8336CC}"/>
                </a:ext>
              </a:extLst>
            </p:cNvPr>
            <p:cNvGrpSpPr/>
            <p:nvPr/>
          </p:nvGrpSpPr>
          <p:grpSpPr>
            <a:xfrm>
              <a:off x="4685399" y="1354881"/>
              <a:ext cx="1368000" cy="1080000"/>
              <a:chOff x="4207638" y="0"/>
              <a:chExt cx="2111223" cy="1879600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906F6D93-8102-49BC-9C95-A87EBB81B60D}"/>
                  </a:ext>
                </a:extLst>
              </p:cNvPr>
              <p:cNvSpPr/>
              <p:nvPr/>
            </p:nvSpPr>
            <p:spPr>
              <a:xfrm>
                <a:off x="4207638" y="0"/>
                <a:ext cx="2111223" cy="1879600"/>
              </a:xfrm>
              <a:prstGeom prst="rect">
                <a:avLst/>
              </a:prstGeom>
              <a:solidFill>
                <a:srgbClr val="D7D7E9"/>
              </a:solidFill>
              <a:ln w="9525">
                <a:solidFill>
                  <a:srgbClr val="002234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37" name="图形 136">
                <a:extLst>
                  <a:ext uri="{FF2B5EF4-FFF2-40B4-BE49-F238E27FC236}">
                    <a16:creationId xmlns:a16="http://schemas.microsoft.com/office/drawing/2014/main" id="{57799BCA-39E2-4C78-8A93-F83A4AF6433B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28108" y="39800"/>
                <a:ext cx="2057813" cy="1800000"/>
              </a:xfrm>
              <a:prstGeom prst="rect">
                <a:avLst/>
              </a:prstGeom>
            </p:spPr>
          </p:pic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4C1A60FE-8F29-490C-8B19-088A036324F3}"/>
                </a:ext>
              </a:extLst>
            </p:cNvPr>
            <p:cNvGrpSpPr/>
            <p:nvPr/>
          </p:nvGrpSpPr>
          <p:grpSpPr>
            <a:xfrm>
              <a:off x="6200737" y="1354881"/>
              <a:ext cx="1368000" cy="1080000"/>
              <a:chOff x="6411699" y="24699"/>
              <a:chExt cx="2111223" cy="1879600"/>
            </a:xfrm>
          </p:grpSpPr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AAD08930-5050-4A94-A739-FB0E1A784A40}"/>
                  </a:ext>
                </a:extLst>
              </p:cNvPr>
              <p:cNvSpPr/>
              <p:nvPr/>
            </p:nvSpPr>
            <p:spPr>
              <a:xfrm>
                <a:off x="6411699" y="24699"/>
                <a:ext cx="2111223" cy="1879600"/>
              </a:xfrm>
              <a:prstGeom prst="rect">
                <a:avLst/>
              </a:prstGeom>
              <a:solidFill>
                <a:srgbClr val="DBEAED"/>
              </a:solidFill>
              <a:ln w="9525">
                <a:solidFill>
                  <a:srgbClr val="002234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40" name="图形 139">
                <a:extLst>
                  <a:ext uri="{FF2B5EF4-FFF2-40B4-BE49-F238E27FC236}">
                    <a16:creationId xmlns:a16="http://schemas.microsoft.com/office/drawing/2014/main" id="{0359330D-27FB-4C39-8211-628F58862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548560" y="64499"/>
                <a:ext cx="1837500" cy="1800000"/>
              </a:xfrm>
              <a:prstGeom prst="rect">
                <a:avLst/>
              </a:prstGeom>
            </p:spPr>
          </p:pic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99EAF5DB-D7DA-49B7-BABC-5C3AEB790E51}"/>
                </a:ext>
              </a:extLst>
            </p:cNvPr>
            <p:cNvSpPr txBox="1"/>
            <p:nvPr/>
          </p:nvSpPr>
          <p:spPr>
            <a:xfrm>
              <a:off x="4727778" y="1095608"/>
              <a:ext cx="1424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Differential Twins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DF4DDDC1-7A62-4243-B39B-F46BDFF30C67}"/>
                </a:ext>
              </a:extLst>
            </p:cNvPr>
            <p:cNvSpPr txBox="1"/>
            <p:nvPr/>
          </p:nvSpPr>
          <p:spPr>
            <a:xfrm>
              <a:off x="7920613" y="1071130"/>
              <a:ext cx="12425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Identical Twin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矩形: 圆角 141">
              <a:extLst>
                <a:ext uri="{FF2B5EF4-FFF2-40B4-BE49-F238E27FC236}">
                  <a16:creationId xmlns:a16="http://schemas.microsoft.com/office/drawing/2014/main" id="{615E2AA8-BC73-42E7-9827-A2389B24B17C}"/>
                </a:ext>
              </a:extLst>
            </p:cNvPr>
            <p:cNvSpPr/>
            <p:nvPr/>
          </p:nvSpPr>
          <p:spPr>
            <a:xfrm>
              <a:off x="2973379" y="1041279"/>
              <a:ext cx="6358678" cy="177714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A0045852-516B-4EB8-98A4-830FFAD4131E}"/>
                </a:ext>
              </a:extLst>
            </p:cNvPr>
            <p:cNvSpPr txBox="1"/>
            <p:nvPr/>
          </p:nvSpPr>
          <p:spPr>
            <a:xfrm>
              <a:off x="5576948" y="2522081"/>
              <a:ext cx="1424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Virtual World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BD697F35-77B9-4D2D-8A09-1855B5E4AD45}"/>
                </a:ext>
              </a:extLst>
            </p:cNvPr>
            <p:cNvGrpSpPr/>
            <p:nvPr/>
          </p:nvGrpSpPr>
          <p:grpSpPr>
            <a:xfrm>
              <a:off x="3194264" y="3022868"/>
              <a:ext cx="3907725" cy="3157298"/>
              <a:chOff x="2340824" y="3428999"/>
              <a:chExt cx="3907725" cy="3157298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06F0BB5-1FC1-4B22-88C3-55CD9A7E2647}"/>
                  </a:ext>
                </a:extLst>
              </p:cNvPr>
              <p:cNvSpPr/>
              <p:nvPr/>
            </p:nvSpPr>
            <p:spPr>
              <a:xfrm>
                <a:off x="2340824" y="3428999"/>
                <a:ext cx="3907725" cy="3131819"/>
              </a:xfrm>
              <a:prstGeom prst="rect">
                <a:avLst/>
              </a:prstGeom>
              <a:solidFill>
                <a:srgbClr val="ECECEC"/>
              </a:solidFill>
              <a:ln w="28575">
                <a:solidFill>
                  <a:srgbClr val="002234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213E7A1C-E612-47D2-B0ED-E36D26C8F0C7}"/>
                  </a:ext>
                </a:extLst>
              </p:cNvPr>
              <p:cNvGrpSpPr/>
              <p:nvPr/>
            </p:nvGrpSpPr>
            <p:grpSpPr>
              <a:xfrm>
                <a:off x="2571831" y="3470966"/>
                <a:ext cx="3445713" cy="2765587"/>
                <a:chOff x="7755038" y="2047461"/>
                <a:chExt cx="4019550" cy="3657600"/>
              </a:xfrm>
            </p:grpSpPr>
            <p:pic>
              <p:nvPicPr>
                <p:cNvPr id="28" name="图形 27">
                  <a:extLst>
                    <a:ext uri="{FF2B5EF4-FFF2-40B4-BE49-F238E27FC236}">
                      <a16:creationId xmlns:a16="http://schemas.microsoft.com/office/drawing/2014/main" id="{9E3FB654-6F3F-4743-BDC5-3263F50C5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5038" y="2047461"/>
                  <a:ext cx="4019550" cy="3657600"/>
                </a:xfrm>
                <a:prstGeom prst="rect">
                  <a:avLst/>
                </a:prstGeom>
              </p:spPr>
            </p:pic>
            <p:sp>
              <p:nvSpPr>
                <p:cNvPr id="104" name="椭圆 103">
                  <a:extLst>
                    <a:ext uri="{FF2B5EF4-FFF2-40B4-BE49-F238E27FC236}">
                      <a16:creationId xmlns:a16="http://schemas.microsoft.com/office/drawing/2014/main" id="{6C3C717B-160E-4372-A530-055C1BC7BB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44653" y="3160682"/>
                  <a:ext cx="28800" cy="28800"/>
                </a:xfrm>
                <a:prstGeom prst="ellipse">
                  <a:avLst/>
                </a:prstGeom>
                <a:solidFill>
                  <a:srgbClr val="002234"/>
                </a:solidFill>
                <a:ln>
                  <a:solidFill>
                    <a:srgbClr val="002234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12465C1D-F204-4F8D-AC78-B6A71D35825A}"/>
                  </a:ext>
                </a:extLst>
              </p:cNvPr>
              <p:cNvSpPr txBox="1"/>
              <p:nvPr/>
            </p:nvSpPr>
            <p:spPr>
              <a:xfrm>
                <a:off x="3874338" y="6278520"/>
                <a:ext cx="10787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Real World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D2B40A9-80AE-48E0-9C2C-002F3DFF3CF2}"/>
                </a:ext>
              </a:extLst>
            </p:cNvPr>
            <p:cNvSpPr txBox="1"/>
            <p:nvPr/>
          </p:nvSpPr>
          <p:spPr>
            <a:xfrm>
              <a:off x="7203770" y="3988400"/>
              <a:ext cx="1266865" cy="613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Real-time Interaction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弧形 146">
              <a:extLst>
                <a:ext uri="{FF2B5EF4-FFF2-40B4-BE49-F238E27FC236}">
                  <a16:creationId xmlns:a16="http://schemas.microsoft.com/office/drawing/2014/main" id="{711DE9B0-0645-40BB-86BB-CACBAEC275FC}"/>
                </a:ext>
              </a:extLst>
            </p:cNvPr>
            <p:cNvSpPr/>
            <p:nvPr/>
          </p:nvSpPr>
          <p:spPr>
            <a:xfrm>
              <a:off x="3796981" y="693593"/>
              <a:ext cx="4642137" cy="1548406"/>
            </a:xfrm>
            <a:prstGeom prst="arc">
              <a:avLst>
                <a:gd name="adj1" fmla="val 10968708"/>
                <a:gd name="adj2" fmla="val 21114999"/>
              </a:avLst>
            </a:prstGeom>
            <a:ln w="12700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弧形 150">
              <a:extLst>
                <a:ext uri="{FF2B5EF4-FFF2-40B4-BE49-F238E27FC236}">
                  <a16:creationId xmlns:a16="http://schemas.microsoft.com/office/drawing/2014/main" id="{849DB637-0D1B-45B3-AEBE-3ED1F439C38F}"/>
                </a:ext>
              </a:extLst>
            </p:cNvPr>
            <p:cNvSpPr/>
            <p:nvPr/>
          </p:nvSpPr>
          <p:spPr>
            <a:xfrm rot="10800000">
              <a:off x="5330854" y="1843609"/>
              <a:ext cx="3080257" cy="1074852"/>
            </a:xfrm>
            <a:prstGeom prst="arc">
              <a:avLst>
                <a:gd name="adj1" fmla="val 10968708"/>
                <a:gd name="adj2" fmla="val 21318903"/>
              </a:avLst>
            </a:prstGeom>
            <a:ln w="12700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弧形 151">
              <a:extLst>
                <a:ext uri="{FF2B5EF4-FFF2-40B4-BE49-F238E27FC236}">
                  <a16:creationId xmlns:a16="http://schemas.microsoft.com/office/drawing/2014/main" id="{F46CB7D8-F5DF-4BBB-A510-C20921A288BF}"/>
                </a:ext>
              </a:extLst>
            </p:cNvPr>
            <p:cNvSpPr/>
            <p:nvPr/>
          </p:nvSpPr>
          <p:spPr>
            <a:xfrm>
              <a:off x="6768232" y="1168877"/>
              <a:ext cx="1226336" cy="375927"/>
            </a:xfrm>
            <a:prstGeom prst="arc">
              <a:avLst>
                <a:gd name="adj1" fmla="val 10968708"/>
                <a:gd name="adj2" fmla="val 21329568"/>
              </a:avLst>
            </a:prstGeom>
            <a:ln w="12700"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4CB09C13-03E6-4A0E-8A56-DB998549D24C}"/>
                </a:ext>
              </a:extLst>
            </p:cNvPr>
            <p:cNvSpPr txBox="1"/>
            <p:nvPr/>
          </p:nvSpPr>
          <p:spPr>
            <a:xfrm>
              <a:off x="8080070" y="5182166"/>
              <a:ext cx="1266866" cy="314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Digital Center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43644FF2-4212-4301-96A9-6A231B0CAE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069" y="2918461"/>
              <a:ext cx="0" cy="6406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9A375F8-2D2E-49F2-8BA4-9671B9163B99}"/>
              </a:ext>
            </a:extLst>
          </p:cNvPr>
          <p:cNvSpPr/>
          <p:nvPr/>
        </p:nvSpPr>
        <p:spPr>
          <a:xfrm>
            <a:off x="7595052" y="691083"/>
            <a:ext cx="4181345" cy="5028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中并行模拟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同一行为的模拟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获取转移概率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不同行为的模拟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获取不同动作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异步模拟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多个智能体并行处理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信息交互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孪生体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孪生体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获取多个智能体的知识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孪生体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实体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实体获知全部孪生体的知识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64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B0D87B2-C64F-476D-95E2-E5B2C4920F66}"/>
              </a:ext>
            </a:extLst>
          </p:cNvPr>
          <p:cNvGrpSpPr/>
          <p:nvPr/>
        </p:nvGrpSpPr>
        <p:grpSpPr>
          <a:xfrm>
            <a:off x="789180" y="486035"/>
            <a:ext cx="6183061" cy="5885929"/>
            <a:chOff x="1051827" y="537888"/>
            <a:chExt cx="6183061" cy="5885929"/>
          </a:xfrm>
        </p:grpSpPr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2967DCFD-F316-47BE-848D-9E74C94B99E4}"/>
                </a:ext>
              </a:extLst>
            </p:cNvPr>
            <p:cNvSpPr/>
            <p:nvPr/>
          </p:nvSpPr>
          <p:spPr>
            <a:xfrm>
              <a:off x="1051827" y="3516294"/>
              <a:ext cx="5524207" cy="2907523"/>
            </a:xfrm>
            <a:prstGeom prst="parallelogram">
              <a:avLst>
                <a:gd name="adj" fmla="val 19124"/>
              </a:avLst>
            </a:prstGeom>
            <a:solidFill>
              <a:srgbClr val="F2F2F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29" name="图形 228">
              <a:extLst>
                <a:ext uri="{FF2B5EF4-FFF2-40B4-BE49-F238E27FC236}">
                  <a16:creationId xmlns:a16="http://schemas.microsoft.com/office/drawing/2014/main" id="{0208A8A7-2CBE-4F52-BB73-9745C280A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7018" y="3982421"/>
              <a:ext cx="280888" cy="227413"/>
            </a:xfrm>
            <a:prstGeom prst="rect">
              <a:avLst/>
            </a:prstGeom>
          </p:spPr>
        </p:pic>
        <p:pic>
          <p:nvPicPr>
            <p:cNvPr id="230" name="图形 229">
              <a:extLst>
                <a:ext uri="{FF2B5EF4-FFF2-40B4-BE49-F238E27FC236}">
                  <a16:creationId xmlns:a16="http://schemas.microsoft.com/office/drawing/2014/main" id="{B46C2A35-26C4-4712-9DC6-B037F99E2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91385" y="4110867"/>
              <a:ext cx="280888" cy="227413"/>
            </a:xfrm>
            <a:prstGeom prst="rect">
              <a:avLst/>
            </a:prstGeom>
          </p:spPr>
        </p:pic>
        <p:pic>
          <p:nvPicPr>
            <p:cNvPr id="231" name="图形 230">
              <a:extLst>
                <a:ext uri="{FF2B5EF4-FFF2-40B4-BE49-F238E27FC236}">
                  <a16:creationId xmlns:a16="http://schemas.microsoft.com/office/drawing/2014/main" id="{88ED048B-315F-4875-906E-EC59AC58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97781" y="4441385"/>
              <a:ext cx="280888" cy="227413"/>
            </a:xfrm>
            <a:prstGeom prst="rect">
              <a:avLst/>
            </a:prstGeom>
          </p:spPr>
        </p:pic>
        <p:pic>
          <p:nvPicPr>
            <p:cNvPr id="232" name="图形 231">
              <a:extLst>
                <a:ext uri="{FF2B5EF4-FFF2-40B4-BE49-F238E27FC236}">
                  <a16:creationId xmlns:a16="http://schemas.microsoft.com/office/drawing/2014/main" id="{0087E6F3-02F2-461F-9284-1A785D816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5747" y="3709407"/>
              <a:ext cx="280888" cy="227413"/>
            </a:xfrm>
            <a:prstGeom prst="rect">
              <a:avLst/>
            </a:prstGeom>
          </p:spPr>
        </p:pic>
        <p:pic>
          <p:nvPicPr>
            <p:cNvPr id="233" name="图形 232">
              <a:extLst>
                <a:ext uri="{FF2B5EF4-FFF2-40B4-BE49-F238E27FC236}">
                  <a16:creationId xmlns:a16="http://schemas.microsoft.com/office/drawing/2014/main" id="{B33CF7A4-91B7-401F-A4ED-F3C33B58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8277" y="4459562"/>
              <a:ext cx="280888" cy="227413"/>
            </a:xfrm>
            <a:prstGeom prst="rect">
              <a:avLst/>
            </a:prstGeom>
          </p:spPr>
        </p:pic>
        <p:sp>
          <p:nvSpPr>
            <p:cNvPr id="234" name="弧形 233">
              <a:extLst>
                <a:ext uri="{FF2B5EF4-FFF2-40B4-BE49-F238E27FC236}">
                  <a16:creationId xmlns:a16="http://schemas.microsoft.com/office/drawing/2014/main" id="{D6A9BD7F-3413-48FC-B75E-33224E5538A6}"/>
                </a:ext>
              </a:extLst>
            </p:cNvPr>
            <p:cNvSpPr/>
            <p:nvPr/>
          </p:nvSpPr>
          <p:spPr>
            <a:xfrm rot="11439105">
              <a:off x="1600211" y="3103244"/>
              <a:ext cx="386395" cy="709427"/>
            </a:xfrm>
            <a:prstGeom prst="arc">
              <a:avLst>
                <a:gd name="adj1" fmla="val 16822902"/>
                <a:gd name="adj2" fmla="val 4173292"/>
              </a:avLst>
            </a:prstGeom>
            <a:ln w="12700">
              <a:solidFill>
                <a:srgbClr val="00206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5" name="弧形 234">
              <a:extLst>
                <a:ext uri="{FF2B5EF4-FFF2-40B4-BE49-F238E27FC236}">
                  <a16:creationId xmlns:a16="http://schemas.microsoft.com/office/drawing/2014/main" id="{CB68028C-27D3-47BB-AAD3-5ED1BF54ED99}"/>
                </a:ext>
              </a:extLst>
            </p:cNvPr>
            <p:cNvSpPr/>
            <p:nvPr/>
          </p:nvSpPr>
          <p:spPr>
            <a:xfrm rot="16861864">
              <a:off x="1051791" y="4653665"/>
              <a:ext cx="745457" cy="489635"/>
            </a:xfrm>
            <a:prstGeom prst="arc">
              <a:avLst>
                <a:gd name="adj1" fmla="val 11301908"/>
                <a:gd name="adj2" fmla="val 20988330"/>
              </a:avLst>
            </a:prstGeom>
            <a:ln w="12700">
              <a:solidFill>
                <a:srgbClr val="00206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36" name="图形 235">
              <a:extLst>
                <a:ext uri="{FF2B5EF4-FFF2-40B4-BE49-F238E27FC236}">
                  <a16:creationId xmlns:a16="http://schemas.microsoft.com/office/drawing/2014/main" id="{F67E1C09-5F98-4622-9037-DB21645F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8713" y="5981887"/>
              <a:ext cx="280888" cy="227413"/>
            </a:xfrm>
            <a:prstGeom prst="rect">
              <a:avLst/>
            </a:prstGeom>
          </p:spPr>
        </p:pic>
        <p:sp>
          <p:nvSpPr>
            <p:cNvPr id="237" name="弧形 236">
              <a:extLst>
                <a:ext uri="{FF2B5EF4-FFF2-40B4-BE49-F238E27FC236}">
                  <a16:creationId xmlns:a16="http://schemas.microsoft.com/office/drawing/2014/main" id="{0A3417A8-C1B3-4FCB-BC5D-3773CC753582}"/>
                </a:ext>
              </a:extLst>
            </p:cNvPr>
            <p:cNvSpPr/>
            <p:nvPr/>
          </p:nvSpPr>
          <p:spPr>
            <a:xfrm rot="16200000">
              <a:off x="4864939" y="4679222"/>
              <a:ext cx="379141" cy="961039"/>
            </a:xfrm>
            <a:prstGeom prst="arc">
              <a:avLst>
                <a:gd name="adj1" fmla="val 16426924"/>
                <a:gd name="adj2" fmla="val 5237020"/>
              </a:avLst>
            </a:prstGeom>
            <a:ln w="12700">
              <a:solidFill>
                <a:srgbClr val="00206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238" name="图形 237">
              <a:extLst>
                <a:ext uri="{FF2B5EF4-FFF2-40B4-BE49-F238E27FC236}">
                  <a16:creationId xmlns:a16="http://schemas.microsoft.com/office/drawing/2014/main" id="{CE61B7C4-83CE-4644-A105-BE59D1DB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59503" y="5769518"/>
              <a:ext cx="280888" cy="227413"/>
            </a:xfrm>
            <a:prstGeom prst="rect">
              <a:avLst/>
            </a:prstGeom>
          </p:spPr>
        </p:pic>
        <p:pic>
          <p:nvPicPr>
            <p:cNvPr id="239" name="图形 238">
              <a:extLst>
                <a:ext uri="{FF2B5EF4-FFF2-40B4-BE49-F238E27FC236}">
                  <a16:creationId xmlns:a16="http://schemas.microsoft.com/office/drawing/2014/main" id="{0987856B-D6C4-4AB4-9008-D71130723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94659" y="5114118"/>
              <a:ext cx="830182" cy="251299"/>
            </a:xfrm>
            <a:prstGeom prst="rect">
              <a:avLst/>
            </a:prstGeom>
          </p:spPr>
        </p:pic>
        <p:sp>
          <p:nvSpPr>
            <p:cNvPr id="240" name="椭圆 239">
              <a:extLst>
                <a:ext uri="{FF2B5EF4-FFF2-40B4-BE49-F238E27FC236}">
                  <a16:creationId xmlns:a16="http://schemas.microsoft.com/office/drawing/2014/main" id="{A2C15887-FACF-4729-843F-66F2B5C09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9916" y="5743786"/>
              <a:ext cx="908670" cy="64729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6BB319-2129-4C12-BEB3-D52C072EB1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8610" y="5342796"/>
              <a:ext cx="265904" cy="48649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7F3F7012-C008-4088-A8FF-E7C2CF2F144C}"/>
                </a:ext>
              </a:extLst>
            </p:cNvPr>
            <p:cNvCxnSpPr>
              <a:cxnSpLocks/>
              <a:endCxn id="240" idx="7"/>
            </p:cNvCxnSpPr>
            <p:nvPr/>
          </p:nvCxnSpPr>
          <p:spPr>
            <a:xfrm>
              <a:off x="5572948" y="5342796"/>
              <a:ext cx="252566" cy="4957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3" name="图形 242">
              <a:extLst>
                <a:ext uri="{FF2B5EF4-FFF2-40B4-BE49-F238E27FC236}">
                  <a16:creationId xmlns:a16="http://schemas.microsoft.com/office/drawing/2014/main" id="{2A8852DF-F8EC-4AC4-A83B-9F3F62719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41129" y="5104956"/>
              <a:ext cx="832500" cy="252000"/>
            </a:xfrm>
            <a:prstGeom prst="rect">
              <a:avLst/>
            </a:prstGeom>
          </p:spPr>
        </p:pic>
        <p:sp>
          <p:nvSpPr>
            <p:cNvPr id="244" name="椭圆 243">
              <a:extLst>
                <a:ext uri="{FF2B5EF4-FFF2-40B4-BE49-F238E27FC236}">
                  <a16:creationId xmlns:a16="http://schemas.microsoft.com/office/drawing/2014/main" id="{677CE995-C848-4918-8095-96689B54A1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5689" y="5735325"/>
              <a:ext cx="908670" cy="64729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E71CE37A-7FF3-4A0C-AEC3-8792AC2BE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4383" y="5334335"/>
              <a:ext cx="265904" cy="48649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4660C9FF-04DD-43B2-8336-41D2A8C7A739}"/>
                </a:ext>
              </a:extLst>
            </p:cNvPr>
            <p:cNvCxnSpPr>
              <a:cxnSpLocks/>
              <a:endCxn id="244" idx="7"/>
            </p:cNvCxnSpPr>
            <p:nvPr/>
          </p:nvCxnSpPr>
          <p:spPr>
            <a:xfrm>
              <a:off x="4618721" y="5334335"/>
              <a:ext cx="252566" cy="4957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7" name="图形 246">
              <a:extLst>
                <a:ext uri="{FF2B5EF4-FFF2-40B4-BE49-F238E27FC236}">
                  <a16:creationId xmlns:a16="http://schemas.microsoft.com/office/drawing/2014/main" id="{D3CCB995-4E1C-415B-972E-B6BB6BE9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3423" y="5108738"/>
              <a:ext cx="830182" cy="251299"/>
            </a:xfrm>
            <a:prstGeom prst="rect">
              <a:avLst/>
            </a:prstGeom>
          </p:spPr>
        </p:pic>
        <p:sp>
          <p:nvSpPr>
            <p:cNvPr id="248" name="椭圆 247">
              <a:extLst>
                <a:ext uri="{FF2B5EF4-FFF2-40B4-BE49-F238E27FC236}">
                  <a16:creationId xmlns:a16="http://schemas.microsoft.com/office/drawing/2014/main" id="{4B358C88-C9C2-4A9B-BCA4-330C56E9A3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8680" y="5738406"/>
              <a:ext cx="908670" cy="64729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FAC12A8A-EB05-4BC2-8C4C-C421E1C29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7374" y="5337416"/>
              <a:ext cx="265904" cy="48649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48807C10-028A-4842-B2AC-885AC18E5B80}"/>
                </a:ext>
              </a:extLst>
            </p:cNvPr>
            <p:cNvCxnSpPr>
              <a:cxnSpLocks/>
              <a:endCxn id="248" idx="7"/>
            </p:cNvCxnSpPr>
            <p:nvPr/>
          </p:nvCxnSpPr>
          <p:spPr>
            <a:xfrm>
              <a:off x="1771712" y="5337416"/>
              <a:ext cx="252566" cy="4957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1" name="图形 250">
              <a:extLst>
                <a:ext uri="{FF2B5EF4-FFF2-40B4-BE49-F238E27FC236}">
                  <a16:creationId xmlns:a16="http://schemas.microsoft.com/office/drawing/2014/main" id="{503E26A4-3559-4D84-8EEB-A5D581C7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16747" y="4401118"/>
              <a:ext cx="832500" cy="252000"/>
            </a:xfrm>
            <a:prstGeom prst="rect">
              <a:avLst/>
            </a:prstGeom>
          </p:spPr>
        </p:pic>
        <p:sp>
          <p:nvSpPr>
            <p:cNvPr id="252" name="椭圆 251">
              <a:extLst>
                <a:ext uri="{FF2B5EF4-FFF2-40B4-BE49-F238E27FC236}">
                  <a16:creationId xmlns:a16="http://schemas.microsoft.com/office/drawing/2014/main" id="{7592A1A8-4FB3-4055-864F-579E836C7F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1307" y="5031487"/>
              <a:ext cx="908670" cy="64729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7AE85B52-3A45-4E88-A160-C00A409F1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0001" y="4630497"/>
              <a:ext cx="265904" cy="48649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5E571C2C-8891-4B8F-8238-59C7728C829C}"/>
                </a:ext>
              </a:extLst>
            </p:cNvPr>
            <p:cNvCxnSpPr>
              <a:cxnSpLocks/>
              <a:endCxn id="252" idx="7"/>
            </p:cNvCxnSpPr>
            <p:nvPr/>
          </p:nvCxnSpPr>
          <p:spPr>
            <a:xfrm>
              <a:off x="1894339" y="4630497"/>
              <a:ext cx="252566" cy="4957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5" name="图形 254">
              <a:extLst>
                <a:ext uri="{FF2B5EF4-FFF2-40B4-BE49-F238E27FC236}">
                  <a16:creationId xmlns:a16="http://schemas.microsoft.com/office/drawing/2014/main" id="{1F9E73B9-C1F5-454F-BFAE-7302A19C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99667" y="3639138"/>
              <a:ext cx="832500" cy="252000"/>
            </a:xfrm>
            <a:prstGeom prst="rect">
              <a:avLst/>
            </a:prstGeom>
          </p:spPr>
        </p:pic>
        <p:sp>
          <p:nvSpPr>
            <p:cNvPr id="256" name="椭圆 255">
              <a:extLst>
                <a:ext uri="{FF2B5EF4-FFF2-40B4-BE49-F238E27FC236}">
                  <a16:creationId xmlns:a16="http://schemas.microsoft.com/office/drawing/2014/main" id="{98904F08-3E8B-4540-9232-EF8E91CC59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54227" y="4269507"/>
              <a:ext cx="908670" cy="64729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3C7CFE75-385B-4BEF-8FE4-7CD1D1366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2921" y="3868517"/>
              <a:ext cx="265904" cy="48649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9F9E6B9A-017B-45EE-A827-549FE79A339C}"/>
                </a:ext>
              </a:extLst>
            </p:cNvPr>
            <p:cNvCxnSpPr>
              <a:cxnSpLocks/>
              <a:endCxn id="256" idx="7"/>
            </p:cNvCxnSpPr>
            <p:nvPr/>
          </p:nvCxnSpPr>
          <p:spPr>
            <a:xfrm>
              <a:off x="2077259" y="3868517"/>
              <a:ext cx="252566" cy="4957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9" name="图形 258">
              <a:extLst>
                <a:ext uri="{FF2B5EF4-FFF2-40B4-BE49-F238E27FC236}">
                  <a16:creationId xmlns:a16="http://schemas.microsoft.com/office/drawing/2014/main" id="{1C5EEC50-F9DA-4F90-811B-57989221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5932" y="2951904"/>
              <a:ext cx="830182" cy="251299"/>
            </a:xfrm>
            <a:prstGeom prst="rect">
              <a:avLst/>
            </a:prstGeom>
          </p:spPr>
        </p:pic>
        <p:sp>
          <p:nvSpPr>
            <p:cNvPr id="260" name="椭圆 259">
              <a:extLst>
                <a:ext uri="{FF2B5EF4-FFF2-40B4-BE49-F238E27FC236}">
                  <a16:creationId xmlns:a16="http://schemas.microsoft.com/office/drawing/2014/main" id="{6BCE85E2-D550-4D72-A1A3-EA6EE26B1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1189" y="3581572"/>
              <a:ext cx="908670" cy="64729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BDF064CB-0CFC-4F1D-90E7-4247C2F0A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9883" y="3180582"/>
              <a:ext cx="265904" cy="48649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EC63FD36-5C25-4F6D-A8DE-84F4EB468CA0}"/>
                </a:ext>
              </a:extLst>
            </p:cNvPr>
            <p:cNvCxnSpPr>
              <a:cxnSpLocks/>
              <a:endCxn id="260" idx="7"/>
            </p:cNvCxnSpPr>
            <p:nvPr/>
          </p:nvCxnSpPr>
          <p:spPr>
            <a:xfrm>
              <a:off x="2174221" y="3180582"/>
              <a:ext cx="252566" cy="4957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3" name="图形 262">
              <a:extLst>
                <a:ext uri="{FF2B5EF4-FFF2-40B4-BE49-F238E27FC236}">
                  <a16:creationId xmlns:a16="http://schemas.microsoft.com/office/drawing/2014/main" id="{7B9B8657-E0CB-4919-8FDD-AE0C41E1D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7332" y="2935412"/>
              <a:ext cx="830182" cy="251299"/>
            </a:xfrm>
            <a:prstGeom prst="rect">
              <a:avLst/>
            </a:prstGeom>
          </p:spPr>
        </p:pic>
        <p:sp>
          <p:nvSpPr>
            <p:cNvPr id="264" name="椭圆 263">
              <a:extLst>
                <a:ext uri="{FF2B5EF4-FFF2-40B4-BE49-F238E27FC236}">
                  <a16:creationId xmlns:a16="http://schemas.microsoft.com/office/drawing/2014/main" id="{82349990-949E-4F60-9D42-597CA1B2C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2589" y="3565080"/>
              <a:ext cx="908670" cy="64729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ED56601C-9650-4505-A81C-4A1BD13640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1283" y="3164090"/>
              <a:ext cx="265904" cy="48649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61D45437-5D07-4008-A983-CB7D6E28575D}"/>
                </a:ext>
              </a:extLst>
            </p:cNvPr>
            <p:cNvCxnSpPr>
              <a:cxnSpLocks/>
              <a:endCxn id="264" idx="7"/>
            </p:cNvCxnSpPr>
            <p:nvPr/>
          </p:nvCxnSpPr>
          <p:spPr>
            <a:xfrm>
              <a:off x="5985621" y="3164090"/>
              <a:ext cx="252566" cy="4957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7" name="图形 266">
              <a:extLst>
                <a:ext uri="{FF2B5EF4-FFF2-40B4-BE49-F238E27FC236}">
                  <a16:creationId xmlns:a16="http://schemas.microsoft.com/office/drawing/2014/main" id="{721269AA-278F-43B1-B727-09C223F80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61619" y="2935412"/>
              <a:ext cx="832500" cy="252000"/>
            </a:xfrm>
            <a:prstGeom prst="rect">
              <a:avLst/>
            </a:prstGeom>
          </p:spPr>
        </p:pic>
        <p:sp>
          <p:nvSpPr>
            <p:cNvPr id="268" name="椭圆 267">
              <a:extLst>
                <a:ext uri="{FF2B5EF4-FFF2-40B4-BE49-F238E27FC236}">
                  <a16:creationId xmlns:a16="http://schemas.microsoft.com/office/drawing/2014/main" id="{A88AD470-80AA-4BAC-A025-111A7C9FFB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6179" y="3565781"/>
              <a:ext cx="908670" cy="647290"/>
            </a:xfrm>
            <a:prstGeom prst="ellipse">
              <a:avLst/>
            </a:prstGeom>
            <a:noFill/>
            <a:ln w="12700">
              <a:solidFill>
                <a:srgbClr val="00206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F667D1E1-2DCB-4ED2-B00B-5062D910C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54873" y="3164791"/>
              <a:ext cx="265904" cy="486495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1616CA30-8222-46D4-A2AB-8FFBED74A404}"/>
                </a:ext>
              </a:extLst>
            </p:cNvPr>
            <p:cNvCxnSpPr>
              <a:cxnSpLocks/>
              <a:endCxn id="268" idx="7"/>
            </p:cNvCxnSpPr>
            <p:nvPr/>
          </p:nvCxnSpPr>
          <p:spPr>
            <a:xfrm>
              <a:off x="5039211" y="3164791"/>
              <a:ext cx="252566" cy="495783"/>
            </a:xfrm>
            <a:prstGeom prst="line">
              <a:avLst/>
            </a:prstGeom>
            <a:ln w="127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弧形 271">
              <a:extLst>
                <a:ext uri="{FF2B5EF4-FFF2-40B4-BE49-F238E27FC236}">
                  <a16:creationId xmlns:a16="http://schemas.microsoft.com/office/drawing/2014/main" id="{0790F5F2-6A18-4740-9229-BD2FCF19AA19}"/>
                </a:ext>
              </a:extLst>
            </p:cNvPr>
            <p:cNvSpPr/>
            <p:nvPr/>
          </p:nvSpPr>
          <p:spPr>
            <a:xfrm rot="16200000">
              <a:off x="5279319" y="2498593"/>
              <a:ext cx="342814" cy="961039"/>
            </a:xfrm>
            <a:prstGeom prst="arc">
              <a:avLst>
                <a:gd name="adj1" fmla="val 16426924"/>
                <a:gd name="adj2" fmla="val 5237020"/>
              </a:avLst>
            </a:prstGeom>
            <a:ln w="12700">
              <a:solidFill>
                <a:srgbClr val="00206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476854F7-678B-4F22-9DC2-1FA889C81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80003" y="2680590"/>
              <a:ext cx="676275" cy="714375"/>
            </a:xfrm>
            <a:prstGeom prst="rect">
              <a:avLst/>
            </a:prstGeom>
          </p:spPr>
        </p:pic>
        <p:sp>
          <p:nvSpPr>
            <p:cNvPr id="276" name="平行四边形 275">
              <a:extLst>
                <a:ext uri="{FF2B5EF4-FFF2-40B4-BE49-F238E27FC236}">
                  <a16:creationId xmlns:a16="http://schemas.microsoft.com/office/drawing/2014/main" id="{81ABCD28-A244-4606-8B82-8197D8976CC5}"/>
                </a:ext>
              </a:extLst>
            </p:cNvPr>
            <p:cNvSpPr/>
            <p:nvPr/>
          </p:nvSpPr>
          <p:spPr>
            <a:xfrm>
              <a:off x="1516162" y="537888"/>
              <a:ext cx="5718726" cy="2156869"/>
            </a:xfrm>
            <a:prstGeom prst="parallelogram">
              <a:avLst>
                <a:gd name="adj" fmla="val 19124"/>
              </a:avLst>
            </a:prstGeom>
            <a:solidFill>
              <a:srgbClr val="E9E7FF"/>
            </a:solidFill>
            <a:ln w="12700" cap="rnd">
              <a:solidFill>
                <a:srgbClr val="2A4982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1" name="平行四边形 370">
              <a:extLst>
                <a:ext uri="{FF2B5EF4-FFF2-40B4-BE49-F238E27FC236}">
                  <a16:creationId xmlns:a16="http://schemas.microsoft.com/office/drawing/2014/main" id="{2AD8506A-44E0-489C-AA83-688391AA6BCD}"/>
                </a:ext>
              </a:extLst>
            </p:cNvPr>
            <p:cNvSpPr/>
            <p:nvPr/>
          </p:nvSpPr>
          <p:spPr>
            <a:xfrm>
              <a:off x="1616962" y="1135488"/>
              <a:ext cx="2700000" cy="1443823"/>
            </a:xfrm>
            <a:prstGeom prst="parallelogram">
              <a:avLst>
                <a:gd name="adj" fmla="val 19124"/>
              </a:avLst>
            </a:prstGeom>
            <a:solidFill>
              <a:srgbClr val="EFF8FF"/>
            </a:solidFill>
            <a:ln w="9525">
              <a:solidFill>
                <a:srgbClr val="345BA2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4" name="平行四边形 413">
              <a:extLst>
                <a:ext uri="{FF2B5EF4-FFF2-40B4-BE49-F238E27FC236}">
                  <a16:creationId xmlns:a16="http://schemas.microsoft.com/office/drawing/2014/main" id="{11B61B07-EA51-4C41-817A-D81EBFFAEACB}"/>
                </a:ext>
              </a:extLst>
            </p:cNvPr>
            <p:cNvSpPr/>
            <p:nvPr/>
          </p:nvSpPr>
          <p:spPr>
            <a:xfrm>
              <a:off x="4320562" y="1135488"/>
              <a:ext cx="2700000" cy="1443823"/>
            </a:xfrm>
            <a:prstGeom prst="parallelogram">
              <a:avLst>
                <a:gd name="adj" fmla="val 19124"/>
              </a:avLst>
            </a:prstGeom>
            <a:solidFill>
              <a:srgbClr val="F2F2F2"/>
            </a:solidFill>
            <a:ln w="9525">
              <a:solidFill>
                <a:schemeClr val="bg2">
                  <a:lumMod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5" name="弧形 504">
              <a:extLst>
                <a:ext uri="{FF2B5EF4-FFF2-40B4-BE49-F238E27FC236}">
                  <a16:creationId xmlns:a16="http://schemas.microsoft.com/office/drawing/2014/main" id="{99001945-CD51-45DA-88F6-38071E1696F5}"/>
                </a:ext>
              </a:extLst>
            </p:cNvPr>
            <p:cNvSpPr/>
            <p:nvPr/>
          </p:nvSpPr>
          <p:spPr>
            <a:xfrm rot="8194119">
              <a:off x="3120313" y="1820628"/>
              <a:ext cx="538244" cy="1354490"/>
            </a:xfrm>
            <a:prstGeom prst="arc">
              <a:avLst>
                <a:gd name="adj1" fmla="val 16822902"/>
                <a:gd name="adj2" fmla="val 3339227"/>
              </a:avLst>
            </a:prstGeom>
            <a:ln w="19050">
              <a:solidFill>
                <a:schemeClr val="accent1">
                  <a:lumMod val="50000"/>
                </a:schemeClr>
              </a:solidFill>
              <a:prstDash val="sysDash"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6" name="弧形 505">
              <a:extLst>
                <a:ext uri="{FF2B5EF4-FFF2-40B4-BE49-F238E27FC236}">
                  <a16:creationId xmlns:a16="http://schemas.microsoft.com/office/drawing/2014/main" id="{4D947EA0-EFC0-4735-AC75-E7A13AC16F5D}"/>
                </a:ext>
              </a:extLst>
            </p:cNvPr>
            <p:cNvSpPr/>
            <p:nvPr/>
          </p:nvSpPr>
          <p:spPr>
            <a:xfrm rot="3640697">
              <a:off x="4157686" y="1961189"/>
              <a:ext cx="538244" cy="1354490"/>
            </a:xfrm>
            <a:prstGeom prst="arc">
              <a:avLst>
                <a:gd name="adj1" fmla="val 16822902"/>
                <a:gd name="adj2" fmla="val 3339227"/>
              </a:avLst>
            </a:prstGeom>
            <a:ln w="19050">
              <a:solidFill>
                <a:schemeClr val="accent1">
                  <a:lumMod val="50000"/>
                </a:schemeClr>
              </a:solidFill>
              <a:prstDash val="sysDash"/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1DAEDD0A-B0CB-4917-AF8A-273AE7FDF7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2427" y="3400555"/>
              <a:ext cx="150069" cy="635000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7" name="图形 506">
              <a:extLst>
                <a:ext uri="{FF2B5EF4-FFF2-40B4-BE49-F238E27FC236}">
                  <a16:creationId xmlns:a16="http://schemas.microsoft.com/office/drawing/2014/main" id="{F0721231-2A7B-4B14-BAE6-F6E91C73A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93996" y="1344751"/>
              <a:ext cx="140444" cy="112929"/>
            </a:xfrm>
            <a:prstGeom prst="rect">
              <a:avLst/>
            </a:prstGeom>
          </p:spPr>
        </p:pic>
        <p:pic>
          <p:nvPicPr>
            <p:cNvPr id="508" name="图形 507">
              <a:extLst>
                <a:ext uri="{FF2B5EF4-FFF2-40B4-BE49-F238E27FC236}">
                  <a16:creationId xmlns:a16="http://schemas.microsoft.com/office/drawing/2014/main" id="{6986A6E6-E1A8-413B-8BC9-164865EFC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79844" y="2337649"/>
              <a:ext cx="140444" cy="112929"/>
            </a:xfrm>
            <a:prstGeom prst="rect">
              <a:avLst/>
            </a:prstGeom>
          </p:spPr>
        </p:pic>
        <p:pic>
          <p:nvPicPr>
            <p:cNvPr id="509" name="图形 508">
              <a:extLst>
                <a:ext uri="{FF2B5EF4-FFF2-40B4-BE49-F238E27FC236}">
                  <a16:creationId xmlns:a16="http://schemas.microsoft.com/office/drawing/2014/main" id="{88082EC4-E2F3-42C0-B803-3FE2C9C1C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16180" y="1408535"/>
              <a:ext cx="140444" cy="112929"/>
            </a:xfrm>
            <a:prstGeom prst="rect">
              <a:avLst/>
            </a:prstGeom>
          </p:spPr>
        </p:pic>
        <p:pic>
          <p:nvPicPr>
            <p:cNvPr id="510" name="图形 509">
              <a:extLst>
                <a:ext uri="{FF2B5EF4-FFF2-40B4-BE49-F238E27FC236}">
                  <a16:creationId xmlns:a16="http://schemas.microsoft.com/office/drawing/2014/main" id="{96EDC0AD-7D72-44DB-8EAA-8EE719B2A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19378" y="1572664"/>
              <a:ext cx="140444" cy="112929"/>
            </a:xfrm>
            <a:prstGeom prst="rect">
              <a:avLst/>
            </a:prstGeom>
          </p:spPr>
        </p:pic>
        <p:pic>
          <p:nvPicPr>
            <p:cNvPr id="511" name="图形 510">
              <a:extLst>
                <a:ext uri="{FF2B5EF4-FFF2-40B4-BE49-F238E27FC236}">
                  <a16:creationId xmlns:a16="http://schemas.microsoft.com/office/drawing/2014/main" id="{45D5BB21-3A1E-45BB-8E72-61B975500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03361" y="1209177"/>
              <a:ext cx="140444" cy="112929"/>
            </a:xfrm>
            <a:prstGeom prst="rect">
              <a:avLst/>
            </a:prstGeom>
          </p:spPr>
        </p:pic>
        <p:pic>
          <p:nvPicPr>
            <p:cNvPr id="512" name="图形 511">
              <a:extLst>
                <a:ext uri="{FF2B5EF4-FFF2-40B4-BE49-F238E27FC236}">
                  <a16:creationId xmlns:a16="http://schemas.microsoft.com/office/drawing/2014/main" id="{2907F002-6A8D-4D9F-B165-2E1A25B7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00809" y="2232112"/>
              <a:ext cx="140444" cy="112929"/>
            </a:xfrm>
            <a:prstGeom prst="rect">
              <a:avLst/>
            </a:prstGeom>
          </p:spPr>
        </p:pic>
        <p:pic>
          <p:nvPicPr>
            <p:cNvPr id="513" name="图形 512">
              <a:extLst>
                <a:ext uri="{FF2B5EF4-FFF2-40B4-BE49-F238E27FC236}">
                  <a16:creationId xmlns:a16="http://schemas.microsoft.com/office/drawing/2014/main" id="{A5D36BB4-1B68-421A-8C51-FE5FE1C2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79626" y="1581690"/>
              <a:ext cx="140444" cy="112929"/>
            </a:xfrm>
            <a:prstGeom prst="rect">
              <a:avLst/>
            </a:prstGeom>
          </p:spPr>
        </p:pic>
        <p:sp>
          <p:nvSpPr>
            <p:cNvPr id="514" name="弧形 513">
              <a:extLst>
                <a:ext uri="{FF2B5EF4-FFF2-40B4-BE49-F238E27FC236}">
                  <a16:creationId xmlns:a16="http://schemas.microsoft.com/office/drawing/2014/main" id="{FC0D5879-BD56-411E-AE46-7A37F82DC96D}"/>
                </a:ext>
              </a:extLst>
            </p:cNvPr>
            <p:cNvSpPr/>
            <p:nvPr/>
          </p:nvSpPr>
          <p:spPr>
            <a:xfrm rot="16861864">
              <a:off x="4302789" y="1656764"/>
              <a:ext cx="370180" cy="265154"/>
            </a:xfrm>
            <a:prstGeom prst="arc">
              <a:avLst>
                <a:gd name="adj1" fmla="val 11301908"/>
                <a:gd name="adj2" fmla="val 20988330"/>
              </a:avLst>
            </a:prstGeom>
            <a:ln>
              <a:solidFill>
                <a:schemeClr val="bg2">
                  <a:lumMod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5" name="弧形 514">
              <a:extLst>
                <a:ext uri="{FF2B5EF4-FFF2-40B4-BE49-F238E27FC236}">
                  <a16:creationId xmlns:a16="http://schemas.microsoft.com/office/drawing/2014/main" id="{CD50EC42-9751-4F2C-918E-BD0388113700}"/>
                </a:ext>
              </a:extLst>
            </p:cNvPr>
            <p:cNvSpPr/>
            <p:nvPr/>
          </p:nvSpPr>
          <p:spPr>
            <a:xfrm>
              <a:off x="4811732" y="764610"/>
              <a:ext cx="519936" cy="232443"/>
            </a:xfrm>
            <a:prstGeom prst="arc">
              <a:avLst>
                <a:gd name="adj1" fmla="val 11464058"/>
                <a:gd name="adj2" fmla="val 20988330"/>
              </a:avLst>
            </a:prstGeom>
            <a:ln>
              <a:solidFill>
                <a:schemeClr val="bg2">
                  <a:lumMod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16" name="图形 515">
              <a:extLst>
                <a:ext uri="{FF2B5EF4-FFF2-40B4-BE49-F238E27FC236}">
                  <a16:creationId xmlns:a16="http://schemas.microsoft.com/office/drawing/2014/main" id="{67221CD8-9978-4232-9DF2-6919336FE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28102" y="828440"/>
              <a:ext cx="415091" cy="125198"/>
            </a:xfrm>
            <a:prstGeom prst="rect">
              <a:avLst/>
            </a:prstGeom>
          </p:spPr>
        </p:pic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FB94062D-53B6-4952-B123-87C5000F97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5730" y="1142142"/>
              <a:ext cx="454335" cy="322481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85312D3C-8C41-4E3D-A7D3-33F6E58BA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5077" y="942368"/>
              <a:ext cx="132952" cy="242373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4CA2C9C0-E3E6-4D1D-9C82-C964E5AE5E8C}"/>
                </a:ext>
              </a:extLst>
            </p:cNvPr>
            <p:cNvCxnSpPr>
              <a:cxnSpLocks/>
              <a:endCxn id="517" idx="7"/>
            </p:cNvCxnSpPr>
            <p:nvPr/>
          </p:nvCxnSpPr>
          <p:spPr>
            <a:xfrm>
              <a:off x="4867246" y="942368"/>
              <a:ext cx="126283" cy="247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0" name="图形 519">
              <a:extLst>
                <a:ext uri="{FF2B5EF4-FFF2-40B4-BE49-F238E27FC236}">
                  <a16:creationId xmlns:a16="http://schemas.microsoft.com/office/drawing/2014/main" id="{C8675088-B06E-41BF-8912-3EBFBC2B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07049" y="829374"/>
              <a:ext cx="416250" cy="125547"/>
            </a:xfrm>
            <a:prstGeom prst="rect">
              <a:avLst/>
            </a:prstGeom>
          </p:spPr>
        </p:pic>
        <p:sp>
          <p:nvSpPr>
            <p:cNvPr id="521" name="椭圆 520">
              <a:extLst>
                <a:ext uri="{FF2B5EF4-FFF2-40B4-BE49-F238E27FC236}">
                  <a16:creationId xmlns:a16="http://schemas.microsoft.com/office/drawing/2014/main" id="{90AF9C5F-72A0-4F3A-85E7-32B8FF575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4329" y="1143425"/>
              <a:ext cx="454335" cy="322481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22" name="直接连接符 521">
              <a:extLst>
                <a:ext uri="{FF2B5EF4-FFF2-40B4-BE49-F238E27FC236}">
                  <a16:creationId xmlns:a16="http://schemas.microsoft.com/office/drawing/2014/main" id="{53532BDB-84AD-4CE8-A939-F919AF55FF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3676" y="943651"/>
              <a:ext cx="132952" cy="242373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B92EA99C-1FEB-465B-A39D-436B87008A2F}"/>
                </a:ext>
              </a:extLst>
            </p:cNvPr>
            <p:cNvCxnSpPr>
              <a:cxnSpLocks/>
              <a:endCxn id="521" idx="7"/>
            </p:cNvCxnSpPr>
            <p:nvPr/>
          </p:nvCxnSpPr>
          <p:spPr>
            <a:xfrm>
              <a:off x="5345845" y="943651"/>
              <a:ext cx="126283" cy="247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4" name="图形 523">
              <a:extLst>
                <a:ext uri="{FF2B5EF4-FFF2-40B4-BE49-F238E27FC236}">
                  <a16:creationId xmlns:a16="http://schemas.microsoft.com/office/drawing/2014/main" id="{58625111-B715-4058-A6DB-8D7E328DF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14407" y="1901411"/>
              <a:ext cx="415091" cy="125198"/>
            </a:xfrm>
            <a:prstGeom prst="rect">
              <a:avLst/>
            </a:prstGeom>
          </p:spPr>
        </p:pic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60278CF5-0143-445E-A8DE-2B052ECB2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92035" y="2215113"/>
              <a:ext cx="454335" cy="322481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F6998396-16F9-47C4-85AE-97126680C6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382" y="2015339"/>
              <a:ext cx="132952" cy="242373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接连接符 526">
              <a:extLst>
                <a:ext uri="{FF2B5EF4-FFF2-40B4-BE49-F238E27FC236}">
                  <a16:creationId xmlns:a16="http://schemas.microsoft.com/office/drawing/2014/main" id="{33CB07BE-2E5E-479E-BFB4-A0D7AEA1F609}"/>
                </a:ext>
              </a:extLst>
            </p:cNvPr>
            <p:cNvCxnSpPr>
              <a:cxnSpLocks/>
              <a:endCxn id="525" idx="7"/>
            </p:cNvCxnSpPr>
            <p:nvPr/>
          </p:nvCxnSpPr>
          <p:spPr>
            <a:xfrm>
              <a:off x="4653551" y="2015339"/>
              <a:ext cx="126283" cy="247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8" name="图形 527">
              <a:extLst>
                <a:ext uri="{FF2B5EF4-FFF2-40B4-BE49-F238E27FC236}">
                  <a16:creationId xmlns:a16="http://schemas.microsoft.com/office/drawing/2014/main" id="{470EB2E1-446E-42E1-90C8-BE1769E9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75961" y="1551564"/>
              <a:ext cx="416250" cy="125547"/>
            </a:xfrm>
            <a:prstGeom prst="rect">
              <a:avLst/>
            </a:prstGeom>
          </p:spPr>
        </p:pic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E43A5945-146D-4B02-88A8-9AE273D0C7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53241" y="1865615"/>
              <a:ext cx="454335" cy="322481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52EFFA9-4A02-4F56-AC3B-621EE4C2D2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2588" y="1665841"/>
              <a:ext cx="132952" cy="242373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E2992267-8974-4176-B699-3361C4BDB8D8}"/>
                </a:ext>
              </a:extLst>
            </p:cNvPr>
            <p:cNvCxnSpPr>
              <a:cxnSpLocks/>
              <a:endCxn id="529" idx="7"/>
            </p:cNvCxnSpPr>
            <p:nvPr/>
          </p:nvCxnSpPr>
          <p:spPr>
            <a:xfrm>
              <a:off x="4714757" y="1665841"/>
              <a:ext cx="126283" cy="247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2" name="图形 531">
              <a:extLst>
                <a:ext uri="{FF2B5EF4-FFF2-40B4-BE49-F238E27FC236}">
                  <a16:creationId xmlns:a16="http://schemas.microsoft.com/office/drawing/2014/main" id="{469D1C38-E0D4-44E0-B995-5B6347CE9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14525" y="1909040"/>
              <a:ext cx="415091" cy="125198"/>
            </a:xfrm>
            <a:prstGeom prst="rect">
              <a:avLst/>
            </a:prstGeom>
          </p:spPr>
        </p:pic>
        <p:sp>
          <p:nvSpPr>
            <p:cNvPr id="533" name="椭圆 532">
              <a:extLst>
                <a:ext uri="{FF2B5EF4-FFF2-40B4-BE49-F238E27FC236}">
                  <a16:creationId xmlns:a16="http://schemas.microsoft.com/office/drawing/2014/main" id="{0A39CD43-9F7F-47E7-84F7-31A6FF9C4D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92153" y="2222742"/>
              <a:ext cx="454335" cy="322481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34" name="直接连接符 533">
              <a:extLst>
                <a:ext uri="{FF2B5EF4-FFF2-40B4-BE49-F238E27FC236}">
                  <a16:creationId xmlns:a16="http://schemas.microsoft.com/office/drawing/2014/main" id="{F748866B-242F-433A-9F6A-1FD62F05DD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1500" y="2022968"/>
              <a:ext cx="132952" cy="242373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接连接符 534">
              <a:extLst>
                <a:ext uri="{FF2B5EF4-FFF2-40B4-BE49-F238E27FC236}">
                  <a16:creationId xmlns:a16="http://schemas.microsoft.com/office/drawing/2014/main" id="{DC88B99B-BF9B-4AFF-9508-86744FAE589C}"/>
                </a:ext>
              </a:extLst>
            </p:cNvPr>
            <p:cNvCxnSpPr>
              <a:cxnSpLocks/>
              <a:endCxn id="533" idx="7"/>
            </p:cNvCxnSpPr>
            <p:nvPr/>
          </p:nvCxnSpPr>
          <p:spPr>
            <a:xfrm>
              <a:off x="6553669" y="2022968"/>
              <a:ext cx="126283" cy="247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6" name="图形 535">
              <a:extLst>
                <a:ext uri="{FF2B5EF4-FFF2-40B4-BE49-F238E27FC236}">
                  <a16:creationId xmlns:a16="http://schemas.microsoft.com/office/drawing/2014/main" id="{E8AE8B0A-9EC7-47AA-8219-D04A76DF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37759" y="1904475"/>
              <a:ext cx="416250" cy="125547"/>
            </a:xfrm>
            <a:prstGeom prst="rect">
              <a:avLst/>
            </a:prstGeom>
          </p:spPr>
        </p:pic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3DF3C0A2-8407-41F4-9722-3CF7CA6DFF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5039" y="2218526"/>
              <a:ext cx="454335" cy="322481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38" name="直接连接符 537">
              <a:extLst>
                <a:ext uri="{FF2B5EF4-FFF2-40B4-BE49-F238E27FC236}">
                  <a16:creationId xmlns:a16="http://schemas.microsoft.com/office/drawing/2014/main" id="{9013C598-986E-41E1-8B28-621DBA6A5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4386" y="2018752"/>
              <a:ext cx="132952" cy="242373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接连接符 538">
              <a:extLst>
                <a:ext uri="{FF2B5EF4-FFF2-40B4-BE49-F238E27FC236}">
                  <a16:creationId xmlns:a16="http://schemas.microsoft.com/office/drawing/2014/main" id="{0B189011-42BD-4C3C-907E-0C63E7D76BB7}"/>
                </a:ext>
              </a:extLst>
            </p:cNvPr>
            <p:cNvCxnSpPr>
              <a:cxnSpLocks/>
              <a:endCxn id="537" idx="7"/>
            </p:cNvCxnSpPr>
            <p:nvPr/>
          </p:nvCxnSpPr>
          <p:spPr>
            <a:xfrm>
              <a:off x="6076555" y="2018752"/>
              <a:ext cx="126283" cy="247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0" name="弧形 539">
              <a:extLst>
                <a:ext uri="{FF2B5EF4-FFF2-40B4-BE49-F238E27FC236}">
                  <a16:creationId xmlns:a16="http://schemas.microsoft.com/office/drawing/2014/main" id="{5CE66BCC-DE7F-4DC4-8589-C300B94BA03D}"/>
                </a:ext>
              </a:extLst>
            </p:cNvPr>
            <p:cNvSpPr/>
            <p:nvPr/>
          </p:nvSpPr>
          <p:spPr>
            <a:xfrm rot="16200000">
              <a:off x="6189870" y="1694918"/>
              <a:ext cx="170791" cy="480520"/>
            </a:xfrm>
            <a:prstGeom prst="arc">
              <a:avLst>
                <a:gd name="adj1" fmla="val 16426924"/>
                <a:gd name="adj2" fmla="val 5237020"/>
              </a:avLst>
            </a:prstGeom>
            <a:ln>
              <a:solidFill>
                <a:schemeClr val="bg2">
                  <a:lumMod val="25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41" name="图形 540">
              <a:extLst>
                <a:ext uri="{FF2B5EF4-FFF2-40B4-BE49-F238E27FC236}">
                  <a16:creationId xmlns:a16="http://schemas.microsoft.com/office/drawing/2014/main" id="{43526790-EC68-4580-89B3-72E51E4B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51944" y="1171203"/>
              <a:ext cx="416250" cy="125547"/>
            </a:xfrm>
            <a:prstGeom prst="rect">
              <a:avLst/>
            </a:prstGeom>
          </p:spPr>
        </p:pic>
        <p:sp>
          <p:nvSpPr>
            <p:cNvPr id="542" name="椭圆 541">
              <a:extLst>
                <a:ext uri="{FF2B5EF4-FFF2-40B4-BE49-F238E27FC236}">
                  <a16:creationId xmlns:a16="http://schemas.microsoft.com/office/drawing/2014/main" id="{47D5E12E-CA72-4341-9011-50C5C6417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9224" y="1485254"/>
              <a:ext cx="454335" cy="322481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43" name="直接连接符 542">
              <a:extLst>
                <a:ext uri="{FF2B5EF4-FFF2-40B4-BE49-F238E27FC236}">
                  <a16:creationId xmlns:a16="http://schemas.microsoft.com/office/drawing/2014/main" id="{04B7B87A-59D4-4CA2-9B3C-602DE79AF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8571" y="1285480"/>
              <a:ext cx="132952" cy="242373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接连接符 543">
              <a:extLst>
                <a:ext uri="{FF2B5EF4-FFF2-40B4-BE49-F238E27FC236}">
                  <a16:creationId xmlns:a16="http://schemas.microsoft.com/office/drawing/2014/main" id="{D79902ED-38ED-4986-9E0D-B44DDE2741ED}"/>
                </a:ext>
              </a:extLst>
            </p:cNvPr>
            <p:cNvCxnSpPr>
              <a:cxnSpLocks/>
              <a:endCxn id="542" idx="7"/>
            </p:cNvCxnSpPr>
            <p:nvPr/>
          </p:nvCxnSpPr>
          <p:spPr>
            <a:xfrm>
              <a:off x="6690740" y="1285480"/>
              <a:ext cx="126283" cy="247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5" name="图形 544">
              <a:extLst>
                <a:ext uri="{FF2B5EF4-FFF2-40B4-BE49-F238E27FC236}">
                  <a16:creationId xmlns:a16="http://schemas.microsoft.com/office/drawing/2014/main" id="{21A33767-81EF-4116-92D4-34E8DBD84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23215" y="823819"/>
              <a:ext cx="415091" cy="125198"/>
            </a:xfrm>
            <a:prstGeom prst="rect">
              <a:avLst/>
            </a:prstGeom>
          </p:spPr>
        </p:pic>
        <p:sp>
          <p:nvSpPr>
            <p:cNvPr id="546" name="椭圆 545">
              <a:extLst>
                <a:ext uri="{FF2B5EF4-FFF2-40B4-BE49-F238E27FC236}">
                  <a16:creationId xmlns:a16="http://schemas.microsoft.com/office/drawing/2014/main" id="{1632EFE4-B9AF-453E-A9BE-866ED1FB81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00843" y="1137521"/>
              <a:ext cx="454335" cy="322481"/>
            </a:xfrm>
            <a:prstGeom prst="ellipse">
              <a:avLst/>
            </a:prstGeom>
            <a:noFill/>
            <a:ln w="63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47" name="直接连接符 546">
              <a:extLst>
                <a:ext uri="{FF2B5EF4-FFF2-40B4-BE49-F238E27FC236}">
                  <a16:creationId xmlns:a16="http://schemas.microsoft.com/office/drawing/2014/main" id="{1B27C3BF-0AA7-4AC1-A36A-D1D06683D7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0190" y="937747"/>
              <a:ext cx="132952" cy="242373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接连接符 547">
              <a:extLst>
                <a:ext uri="{FF2B5EF4-FFF2-40B4-BE49-F238E27FC236}">
                  <a16:creationId xmlns:a16="http://schemas.microsoft.com/office/drawing/2014/main" id="{CECC3668-5077-4917-84BB-25844E038C80}"/>
                </a:ext>
              </a:extLst>
            </p:cNvPr>
            <p:cNvCxnSpPr>
              <a:cxnSpLocks/>
              <a:endCxn id="546" idx="7"/>
            </p:cNvCxnSpPr>
            <p:nvPr/>
          </p:nvCxnSpPr>
          <p:spPr>
            <a:xfrm>
              <a:off x="6762359" y="937747"/>
              <a:ext cx="126283" cy="24700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9" name="图形 548">
              <a:extLst>
                <a:ext uri="{FF2B5EF4-FFF2-40B4-BE49-F238E27FC236}">
                  <a16:creationId xmlns:a16="http://schemas.microsoft.com/office/drawing/2014/main" id="{A2E0AE57-DDC5-4F79-918D-9880E29E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88962" y="1360361"/>
              <a:ext cx="140444" cy="112929"/>
            </a:xfrm>
            <a:prstGeom prst="rect">
              <a:avLst/>
            </a:prstGeom>
          </p:spPr>
        </p:pic>
        <p:pic>
          <p:nvPicPr>
            <p:cNvPr id="550" name="图形 549">
              <a:extLst>
                <a:ext uri="{FF2B5EF4-FFF2-40B4-BE49-F238E27FC236}">
                  <a16:creationId xmlns:a16="http://schemas.microsoft.com/office/drawing/2014/main" id="{B1CA02CE-F0CA-4B3E-8EB2-FE692E55B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74810" y="2353259"/>
              <a:ext cx="140444" cy="112929"/>
            </a:xfrm>
            <a:prstGeom prst="rect">
              <a:avLst/>
            </a:prstGeom>
          </p:spPr>
        </p:pic>
        <p:pic>
          <p:nvPicPr>
            <p:cNvPr id="551" name="图形 550">
              <a:extLst>
                <a:ext uri="{FF2B5EF4-FFF2-40B4-BE49-F238E27FC236}">
                  <a16:creationId xmlns:a16="http://schemas.microsoft.com/office/drawing/2014/main" id="{7D2665BD-6D0F-4231-AEEC-328B25C14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11146" y="1424145"/>
              <a:ext cx="140444" cy="112929"/>
            </a:xfrm>
            <a:prstGeom prst="rect">
              <a:avLst/>
            </a:prstGeom>
          </p:spPr>
        </p:pic>
        <p:pic>
          <p:nvPicPr>
            <p:cNvPr id="552" name="图形 551">
              <a:extLst>
                <a:ext uri="{FF2B5EF4-FFF2-40B4-BE49-F238E27FC236}">
                  <a16:creationId xmlns:a16="http://schemas.microsoft.com/office/drawing/2014/main" id="{352865C0-5252-4679-859D-A9256571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14344" y="1588274"/>
              <a:ext cx="140444" cy="112929"/>
            </a:xfrm>
            <a:prstGeom prst="rect">
              <a:avLst/>
            </a:prstGeom>
          </p:spPr>
        </p:pic>
        <p:pic>
          <p:nvPicPr>
            <p:cNvPr id="553" name="图形 552">
              <a:extLst>
                <a:ext uri="{FF2B5EF4-FFF2-40B4-BE49-F238E27FC236}">
                  <a16:creationId xmlns:a16="http://schemas.microsoft.com/office/drawing/2014/main" id="{8B2B77D2-28D3-4297-900A-F275CC671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8327" y="1224787"/>
              <a:ext cx="140444" cy="112929"/>
            </a:xfrm>
            <a:prstGeom prst="rect">
              <a:avLst/>
            </a:prstGeom>
          </p:spPr>
        </p:pic>
        <p:pic>
          <p:nvPicPr>
            <p:cNvPr id="554" name="图形 553">
              <a:extLst>
                <a:ext uri="{FF2B5EF4-FFF2-40B4-BE49-F238E27FC236}">
                  <a16:creationId xmlns:a16="http://schemas.microsoft.com/office/drawing/2014/main" id="{923455B3-90B6-4D34-BD3F-881B32896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5775" y="2247722"/>
              <a:ext cx="140444" cy="112929"/>
            </a:xfrm>
            <a:prstGeom prst="rect">
              <a:avLst/>
            </a:prstGeom>
          </p:spPr>
        </p:pic>
        <p:pic>
          <p:nvPicPr>
            <p:cNvPr id="555" name="图形 554">
              <a:extLst>
                <a:ext uri="{FF2B5EF4-FFF2-40B4-BE49-F238E27FC236}">
                  <a16:creationId xmlns:a16="http://schemas.microsoft.com/office/drawing/2014/main" id="{35EB4378-9506-4907-880A-478D81DC2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4592" y="1597300"/>
              <a:ext cx="140444" cy="112929"/>
            </a:xfrm>
            <a:prstGeom prst="rect">
              <a:avLst/>
            </a:prstGeom>
          </p:spPr>
        </p:pic>
        <p:sp>
          <p:nvSpPr>
            <p:cNvPr id="556" name="弧形 555">
              <a:extLst>
                <a:ext uri="{FF2B5EF4-FFF2-40B4-BE49-F238E27FC236}">
                  <a16:creationId xmlns:a16="http://schemas.microsoft.com/office/drawing/2014/main" id="{AC191819-D80C-401A-BF9E-2A965DBEF5BE}"/>
                </a:ext>
              </a:extLst>
            </p:cNvPr>
            <p:cNvSpPr/>
            <p:nvPr/>
          </p:nvSpPr>
          <p:spPr>
            <a:xfrm>
              <a:off x="2106698" y="780220"/>
              <a:ext cx="519936" cy="232443"/>
            </a:xfrm>
            <a:prstGeom prst="arc">
              <a:avLst>
                <a:gd name="adj1" fmla="val 11464058"/>
                <a:gd name="adj2" fmla="val 20988330"/>
              </a:avLst>
            </a:prstGeom>
            <a:ln>
              <a:solidFill>
                <a:srgbClr val="5B84C9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57" name="图形 556">
              <a:extLst>
                <a:ext uri="{FF2B5EF4-FFF2-40B4-BE49-F238E27FC236}">
                  <a16:creationId xmlns:a16="http://schemas.microsoft.com/office/drawing/2014/main" id="{E30D1D05-E924-4920-9E89-EA318CAD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3068" y="844050"/>
              <a:ext cx="415091" cy="125198"/>
            </a:xfrm>
            <a:prstGeom prst="rect">
              <a:avLst/>
            </a:prstGeom>
          </p:spPr>
        </p:pic>
        <p:sp>
          <p:nvSpPr>
            <p:cNvPr id="558" name="椭圆 557">
              <a:extLst>
                <a:ext uri="{FF2B5EF4-FFF2-40B4-BE49-F238E27FC236}">
                  <a16:creationId xmlns:a16="http://schemas.microsoft.com/office/drawing/2014/main" id="{F43F79F6-321A-4787-82B2-5FEC70DB37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00696" y="1157752"/>
              <a:ext cx="454335" cy="322481"/>
            </a:xfrm>
            <a:prstGeom prst="ellipse">
              <a:avLst/>
            </a:prstGeom>
            <a:noFill/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59" name="直接连接符 558">
              <a:extLst>
                <a:ext uri="{FF2B5EF4-FFF2-40B4-BE49-F238E27FC236}">
                  <a16:creationId xmlns:a16="http://schemas.microsoft.com/office/drawing/2014/main" id="{2B9F9DB4-4394-459A-8A52-9CF7A78AF4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0043" y="957978"/>
              <a:ext cx="132952" cy="242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接连接符 559">
              <a:extLst>
                <a:ext uri="{FF2B5EF4-FFF2-40B4-BE49-F238E27FC236}">
                  <a16:creationId xmlns:a16="http://schemas.microsoft.com/office/drawing/2014/main" id="{7CC07532-6ADB-480B-8CEC-56EF8A1484AA}"/>
                </a:ext>
              </a:extLst>
            </p:cNvPr>
            <p:cNvCxnSpPr>
              <a:cxnSpLocks/>
              <a:endCxn id="558" idx="7"/>
            </p:cNvCxnSpPr>
            <p:nvPr/>
          </p:nvCxnSpPr>
          <p:spPr>
            <a:xfrm>
              <a:off x="2162212" y="957978"/>
              <a:ext cx="126283" cy="24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1" name="图形 560">
              <a:extLst>
                <a:ext uri="{FF2B5EF4-FFF2-40B4-BE49-F238E27FC236}">
                  <a16:creationId xmlns:a16="http://schemas.microsoft.com/office/drawing/2014/main" id="{ADA451D7-20DD-4919-9036-B004DC5DB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02015" y="844984"/>
              <a:ext cx="416250" cy="125547"/>
            </a:xfrm>
            <a:prstGeom prst="rect">
              <a:avLst/>
            </a:prstGeom>
          </p:spPr>
        </p:pic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D5D01E30-4194-4FF9-878E-1B16E9471B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9295" y="1159035"/>
              <a:ext cx="454335" cy="322481"/>
            </a:xfrm>
            <a:prstGeom prst="ellipse">
              <a:avLst/>
            </a:prstGeom>
            <a:noFill/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63" name="直接连接符 562">
              <a:extLst>
                <a:ext uri="{FF2B5EF4-FFF2-40B4-BE49-F238E27FC236}">
                  <a16:creationId xmlns:a16="http://schemas.microsoft.com/office/drawing/2014/main" id="{5ACB408C-25D8-40EA-9B30-D0C1929FC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8642" y="959261"/>
              <a:ext cx="132952" cy="242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接连接符 563">
              <a:extLst>
                <a:ext uri="{FF2B5EF4-FFF2-40B4-BE49-F238E27FC236}">
                  <a16:creationId xmlns:a16="http://schemas.microsoft.com/office/drawing/2014/main" id="{AD70269F-712A-42B3-BE99-B82ADE05CD7A}"/>
                </a:ext>
              </a:extLst>
            </p:cNvPr>
            <p:cNvCxnSpPr>
              <a:cxnSpLocks/>
              <a:endCxn id="562" idx="7"/>
            </p:cNvCxnSpPr>
            <p:nvPr/>
          </p:nvCxnSpPr>
          <p:spPr>
            <a:xfrm>
              <a:off x="2640811" y="959261"/>
              <a:ext cx="126283" cy="24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弧形 564">
              <a:extLst>
                <a:ext uri="{FF2B5EF4-FFF2-40B4-BE49-F238E27FC236}">
                  <a16:creationId xmlns:a16="http://schemas.microsoft.com/office/drawing/2014/main" id="{4763EB09-3ED9-4EE9-8F18-616BFC0485E6}"/>
                </a:ext>
              </a:extLst>
            </p:cNvPr>
            <p:cNvSpPr/>
            <p:nvPr/>
          </p:nvSpPr>
          <p:spPr>
            <a:xfrm>
              <a:off x="1889615" y="1860820"/>
              <a:ext cx="519936" cy="232443"/>
            </a:xfrm>
            <a:prstGeom prst="arc">
              <a:avLst>
                <a:gd name="adj1" fmla="val 11464058"/>
                <a:gd name="adj2" fmla="val 20988330"/>
              </a:avLst>
            </a:prstGeom>
            <a:ln>
              <a:solidFill>
                <a:srgbClr val="5B84C9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66" name="图形 565">
              <a:extLst>
                <a:ext uri="{FF2B5EF4-FFF2-40B4-BE49-F238E27FC236}">
                  <a16:creationId xmlns:a16="http://schemas.microsoft.com/office/drawing/2014/main" id="{1B6E1365-897A-46C6-9CDF-5DD9E6296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5986" y="1924650"/>
              <a:ext cx="415091" cy="125198"/>
            </a:xfrm>
            <a:prstGeom prst="rect">
              <a:avLst/>
            </a:prstGeom>
          </p:spPr>
        </p:pic>
        <p:sp>
          <p:nvSpPr>
            <p:cNvPr id="567" name="椭圆 566">
              <a:extLst>
                <a:ext uri="{FF2B5EF4-FFF2-40B4-BE49-F238E27FC236}">
                  <a16:creationId xmlns:a16="http://schemas.microsoft.com/office/drawing/2014/main" id="{E5FAB2B0-4370-4712-9AEB-4D115775FD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3614" y="2238352"/>
              <a:ext cx="454335" cy="322481"/>
            </a:xfrm>
            <a:prstGeom prst="ellipse">
              <a:avLst/>
            </a:prstGeom>
            <a:noFill/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68" name="直接连接符 567">
              <a:extLst>
                <a:ext uri="{FF2B5EF4-FFF2-40B4-BE49-F238E27FC236}">
                  <a16:creationId xmlns:a16="http://schemas.microsoft.com/office/drawing/2014/main" id="{8C67AA83-772A-4554-8065-8BE3F5ADF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2961" y="2038578"/>
              <a:ext cx="132952" cy="242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接连接符 568">
              <a:extLst>
                <a:ext uri="{FF2B5EF4-FFF2-40B4-BE49-F238E27FC236}">
                  <a16:creationId xmlns:a16="http://schemas.microsoft.com/office/drawing/2014/main" id="{A7520391-AD29-485D-A8E8-6AE35A009091}"/>
                </a:ext>
              </a:extLst>
            </p:cNvPr>
            <p:cNvCxnSpPr>
              <a:cxnSpLocks/>
              <a:endCxn id="567" idx="7"/>
            </p:cNvCxnSpPr>
            <p:nvPr/>
          </p:nvCxnSpPr>
          <p:spPr>
            <a:xfrm>
              <a:off x="1945130" y="2038578"/>
              <a:ext cx="126283" cy="24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0" name="图形 569">
              <a:extLst>
                <a:ext uri="{FF2B5EF4-FFF2-40B4-BE49-F238E27FC236}">
                  <a16:creationId xmlns:a16="http://schemas.microsoft.com/office/drawing/2014/main" id="{44810D98-4297-4DDA-B238-E30F76D3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84932" y="1925585"/>
              <a:ext cx="416250" cy="125547"/>
            </a:xfrm>
            <a:prstGeom prst="rect">
              <a:avLst/>
            </a:prstGeom>
          </p:spPr>
        </p:pic>
        <p:sp>
          <p:nvSpPr>
            <p:cNvPr id="571" name="椭圆 570">
              <a:extLst>
                <a:ext uri="{FF2B5EF4-FFF2-40B4-BE49-F238E27FC236}">
                  <a16:creationId xmlns:a16="http://schemas.microsoft.com/office/drawing/2014/main" id="{4125E0D2-9ABB-40FA-81AA-6CB7C8BDE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2212" y="2239636"/>
              <a:ext cx="454335" cy="322481"/>
            </a:xfrm>
            <a:prstGeom prst="ellipse">
              <a:avLst/>
            </a:prstGeom>
            <a:noFill/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72" name="直接连接符 571">
              <a:extLst>
                <a:ext uri="{FF2B5EF4-FFF2-40B4-BE49-F238E27FC236}">
                  <a16:creationId xmlns:a16="http://schemas.microsoft.com/office/drawing/2014/main" id="{F0BFD3A0-BDE9-4027-82F5-DEF6D67C3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1559" y="2039862"/>
              <a:ext cx="132952" cy="242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>
              <a:extLst>
                <a:ext uri="{FF2B5EF4-FFF2-40B4-BE49-F238E27FC236}">
                  <a16:creationId xmlns:a16="http://schemas.microsoft.com/office/drawing/2014/main" id="{26169C68-CB8A-46A3-A881-0DEDE56A98A6}"/>
                </a:ext>
              </a:extLst>
            </p:cNvPr>
            <p:cNvCxnSpPr>
              <a:cxnSpLocks/>
              <a:endCxn id="571" idx="7"/>
            </p:cNvCxnSpPr>
            <p:nvPr/>
          </p:nvCxnSpPr>
          <p:spPr>
            <a:xfrm>
              <a:off x="2423728" y="2039862"/>
              <a:ext cx="126283" cy="24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4" name="图形 573">
              <a:extLst>
                <a:ext uri="{FF2B5EF4-FFF2-40B4-BE49-F238E27FC236}">
                  <a16:creationId xmlns:a16="http://schemas.microsoft.com/office/drawing/2014/main" id="{E62E78DF-9ABD-4001-B2C4-17E0696C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09491" y="1924650"/>
              <a:ext cx="415091" cy="125198"/>
            </a:xfrm>
            <a:prstGeom prst="rect">
              <a:avLst/>
            </a:prstGeom>
          </p:spPr>
        </p:pic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19AC330D-7CCB-4E9E-B8F8-0A8ED86C0C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7119" y="2238352"/>
              <a:ext cx="454335" cy="322481"/>
            </a:xfrm>
            <a:prstGeom prst="ellipse">
              <a:avLst/>
            </a:prstGeom>
            <a:noFill/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76" name="直接连接符 575">
              <a:extLst>
                <a:ext uri="{FF2B5EF4-FFF2-40B4-BE49-F238E27FC236}">
                  <a16:creationId xmlns:a16="http://schemas.microsoft.com/office/drawing/2014/main" id="{BDAE083E-29F5-46AC-A467-FE3DBEABB2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6466" y="2038578"/>
              <a:ext cx="132952" cy="242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接连接符 576">
              <a:extLst>
                <a:ext uri="{FF2B5EF4-FFF2-40B4-BE49-F238E27FC236}">
                  <a16:creationId xmlns:a16="http://schemas.microsoft.com/office/drawing/2014/main" id="{19E2B796-A9C9-463A-AADD-1AC179E764C0}"/>
                </a:ext>
              </a:extLst>
            </p:cNvPr>
            <p:cNvCxnSpPr>
              <a:cxnSpLocks/>
              <a:endCxn id="575" idx="7"/>
            </p:cNvCxnSpPr>
            <p:nvPr/>
          </p:nvCxnSpPr>
          <p:spPr>
            <a:xfrm>
              <a:off x="3848635" y="2038578"/>
              <a:ext cx="126283" cy="24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8" name="图形 577">
              <a:extLst>
                <a:ext uri="{FF2B5EF4-FFF2-40B4-BE49-F238E27FC236}">
                  <a16:creationId xmlns:a16="http://schemas.microsoft.com/office/drawing/2014/main" id="{A5BE43AB-F967-4FC6-8CA4-E327CA817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32725" y="1920085"/>
              <a:ext cx="416250" cy="125547"/>
            </a:xfrm>
            <a:prstGeom prst="rect">
              <a:avLst/>
            </a:prstGeom>
          </p:spPr>
        </p:pic>
        <p:sp>
          <p:nvSpPr>
            <p:cNvPr id="579" name="椭圆 578">
              <a:extLst>
                <a:ext uri="{FF2B5EF4-FFF2-40B4-BE49-F238E27FC236}">
                  <a16:creationId xmlns:a16="http://schemas.microsoft.com/office/drawing/2014/main" id="{A6E0FB15-6D44-4BE9-981E-B8DBD1FDA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0005" y="2234136"/>
              <a:ext cx="454335" cy="322481"/>
            </a:xfrm>
            <a:prstGeom prst="ellipse">
              <a:avLst/>
            </a:prstGeom>
            <a:noFill/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80" name="直接连接符 579">
              <a:extLst>
                <a:ext uri="{FF2B5EF4-FFF2-40B4-BE49-F238E27FC236}">
                  <a16:creationId xmlns:a16="http://schemas.microsoft.com/office/drawing/2014/main" id="{32759073-AD09-4613-B064-0C8E7940E1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9352" y="2034362"/>
              <a:ext cx="132952" cy="242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接连接符 580">
              <a:extLst>
                <a:ext uri="{FF2B5EF4-FFF2-40B4-BE49-F238E27FC236}">
                  <a16:creationId xmlns:a16="http://schemas.microsoft.com/office/drawing/2014/main" id="{DFDFE983-078D-49E8-81D6-E362A3E27563}"/>
                </a:ext>
              </a:extLst>
            </p:cNvPr>
            <p:cNvCxnSpPr>
              <a:cxnSpLocks/>
              <a:endCxn id="579" idx="7"/>
            </p:cNvCxnSpPr>
            <p:nvPr/>
          </p:nvCxnSpPr>
          <p:spPr>
            <a:xfrm>
              <a:off x="3371521" y="2034362"/>
              <a:ext cx="126283" cy="24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2" name="弧形 581">
              <a:extLst>
                <a:ext uri="{FF2B5EF4-FFF2-40B4-BE49-F238E27FC236}">
                  <a16:creationId xmlns:a16="http://schemas.microsoft.com/office/drawing/2014/main" id="{486B0D62-8D16-4D46-99C5-42DA351E19F4}"/>
                </a:ext>
              </a:extLst>
            </p:cNvPr>
            <p:cNvSpPr/>
            <p:nvPr/>
          </p:nvSpPr>
          <p:spPr>
            <a:xfrm rot="16200000">
              <a:off x="3689706" y="625355"/>
              <a:ext cx="170791" cy="480520"/>
            </a:xfrm>
            <a:prstGeom prst="arc">
              <a:avLst>
                <a:gd name="adj1" fmla="val 16426924"/>
                <a:gd name="adj2" fmla="val 5237020"/>
              </a:avLst>
            </a:prstGeom>
            <a:ln>
              <a:solidFill>
                <a:srgbClr val="5B84C9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583" name="图形 582">
              <a:extLst>
                <a:ext uri="{FF2B5EF4-FFF2-40B4-BE49-F238E27FC236}">
                  <a16:creationId xmlns:a16="http://schemas.microsoft.com/office/drawing/2014/main" id="{FC616F24-1BB9-42BC-A3C4-49FF25ED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20137" y="844050"/>
              <a:ext cx="415091" cy="125198"/>
            </a:xfrm>
            <a:prstGeom prst="rect">
              <a:avLst/>
            </a:prstGeom>
          </p:spPr>
        </p:pic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F330A7B3-501E-423E-8FB3-C425EF33D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7765" y="1157752"/>
              <a:ext cx="454335" cy="322481"/>
            </a:xfrm>
            <a:prstGeom prst="ellipse">
              <a:avLst/>
            </a:prstGeom>
            <a:noFill/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85" name="直接连接符 584">
              <a:extLst>
                <a:ext uri="{FF2B5EF4-FFF2-40B4-BE49-F238E27FC236}">
                  <a16:creationId xmlns:a16="http://schemas.microsoft.com/office/drawing/2014/main" id="{9ABD1038-4369-40A1-A36C-D5B0C35E45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12" y="957978"/>
              <a:ext cx="132952" cy="242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直接连接符 585">
              <a:extLst>
                <a:ext uri="{FF2B5EF4-FFF2-40B4-BE49-F238E27FC236}">
                  <a16:creationId xmlns:a16="http://schemas.microsoft.com/office/drawing/2014/main" id="{7E6B8021-D0E6-4092-AE18-A5A86B86F60D}"/>
                </a:ext>
              </a:extLst>
            </p:cNvPr>
            <p:cNvCxnSpPr>
              <a:cxnSpLocks/>
              <a:endCxn id="584" idx="7"/>
            </p:cNvCxnSpPr>
            <p:nvPr/>
          </p:nvCxnSpPr>
          <p:spPr>
            <a:xfrm>
              <a:off x="4059281" y="957978"/>
              <a:ext cx="126283" cy="24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7" name="图形 586">
              <a:extLst>
                <a:ext uri="{FF2B5EF4-FFF2-40B4-BE49-F238E27FC236}">
                  <a16:creationId xmlns:a16="http://schemas.microsoft.com/office/drawing/2014/main" id="{F78F90AC-537B-497E-B756-9991431D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47280" y="844050"/>
              <a:ext cx="416250" cy="125547"/>
            </a:xfrm>
            <a:prstGeom prst="rect">
              <a:avLst/>
            </a:prstGeom>
          </p:spPr>
        </p:pic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E517EE02-3561-4643-985B-6C478D1A86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24560" y="1158101"/>
              <a:ext cx="454335" cy="322481"/>
            </a:xfrm>
            <a:prstGeom prst="ellipse">
              <a:avLst/>
            </a:prstGeom>
            <a:noFill/>
            <a:ln w="635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589" name="直接连接符 588">
              <a:extLst>
                <a:ext uri="{FF2B5EF4-FFF2-40B4-BE49-F238E27FC236}">
                  <a16:creationId xmlns:a16="http://schemas.microsoft.com/office/drawing/2014/main" id="{1983BC71-C77D-4F07-9963-7CDF7D401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3907" y="958327"/>
              <a:ext cx="132952" cy="242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>
              <a:extLst>
                <a:ext uri="{FF2B5EF4-FFF2-40B4-BE49-F238E27FC236}">
                  <a16:creationId xmlns:a16="http://schemas.microsoft.com/office/drawing/2014/main" id="{C505D1B9-3781-4A40-9610-91F1BD4AF406}"/>
                </a:ext>
              </a:extLst>
            </p:cNvPr>
            <p:cNvCxnSpPr>
              <a:cxnSpLocks/>
              <a:endCxn id="588" idx="7"/>
            </p:cNvCxnSpPr>
            <p:nvPr/>
          </p:nvCxnSpPr>
          <p:spPr>
            <a:xfrm>
              <a:off x="3586076" y="958327"/>
              <a:ext cx="126283" cy="24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弧形 590">
              <a:extLst>
                <a:ext uri="{FF2B5EF4-FFF2-40B4-BE49-F238E27FC236}">
                  <a16:creationId xmlns:a16="http://schemas.microsoft.com/office/drawing/2014/main" id="{A6721EC0-8C2E-4C73-950C-49A0FF63C274}"/>
                </a:ext>
              </a:extLst>
            </p:cNvPr>
            <p:cNvSpPr/>
            <p:nvPr/>
          </p:nvSpPr>
          <p:spPr>
            <a:xfrm rot="16200000">
              <a:off x="3484836" y="1710528"/>
              <a:ext cx="170791" cy="480520"/>
            </a:xfrm>
            <a:prstGeom prst="arc">
              <a:avLst>
                <a:gd name="adj1" fmla="val 16426924"/>
                <a:gd name="adj2" fmla="val 5237020"/>
              </a:avLst>
            </a:prstGeom>
            <a:ln>
              <a:solidFill>
                <a:srgbClr val="5B84C9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2" name="弧形 591">
              <a:extLst>
                <a:ext uri="{FF2B5EF4-FFF2-40B4-BE49-F238E27FC236}">
                  <a16:creationId xmlns:a16="http://schemas.microsoft.com/office/drawing/2014/main" id="{A3498754-84D4-4E73-BB98-D7A62C46A3AB}"/>
                </a:ext>
              </a:extLst>
            </p:cNvPr>
            <p:cNvSpPr/>
            <p:nvPr/>
          </p:nvSpPr>
          <p:spPr>
            <a:xfrm rot="11439105">
              <a:off x="6411406" y="872297"/>
              <a:ext cx="227306" cy="387404"/>
            </a:xfrm>
            <a:prstGeom prst="arc">
              <a:avLst>
                <a:gd name="adj1" fmla="val 16822902"/>
                <a:gd name="adj2" fmla="val 4767933"/>
              </a:avLst>
            </a:prstGeom>
            <a:ln>
              <a:solidFill>
                <a:schemeClr val="bg2">
                  <a:lumMod val="25000"/>
                </a:schemeClr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3" name="文本框 592">
              <a:extLst>
                <a:ext uri="{FF2B5EF4-FFF2-40B4-BE49-F238E27FC236}">
                  <a16:creationId xmlns:a16="http://schemas.microsoft.com/office/drawing/2014/main" id="{B489EC4C-00A3-4B6F-B13F-1ED0A3407F1D}"/>
                </a:ext>
              </a:extLst>
            </p:cNvPr>
            <p:cNvSpPr txBox="1"/>
            <p:nvPr/>
          </p:nvSpPr>
          <p:spPr>
            <a:xfrm>
              <a:off x="2462062" y="544357"/>
              <a:ext cx="1183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Twin Network1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4" name="文本框 593">
              <a:extLst>
                <a:ext uri="{FF2B5EF4-FFF2-40B4-BE49-F238E27FC236}">
                  <a16:creationId xmlns:a16="http://schemas.microsoft.com/office/drawing/2014/main" id="{FF4DD059-BAEF-4864-97BC-DBD6E52A618F}"/>
                </a:ext>
              </a:extLst>
            </p:cNvPr>
            <p:cNvSpPr txBox="1"/>
            <p:nvPr/>
          </p:nvSpPr>
          <p:spPr>
            <a:xfrm>
              <a:off x="5391979" y="543937"/>
              <a:ext cx="1183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Twin Network 2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5" name="文本框 594">
              <a:extLst>
                <a:ext uri="{FF2B5EF4-FFF2-40B4-BE49-F238E27FC236}">
                  <a16:creationId xmlns:a16="http://schemas.microsoft.com/office/drawing/2014/main" id="{4706C051-3603-46B0-A8C7-C3EAC6AA85E7}"/>
                </a:ext>
              </a:extLst>
            </p:cNvPr>
            <p:cNvSpPr txBox="1"/>
            <p:nvPr/>
          </p:nvSpPr>
          <p:spPr>
            <a:xfrm>
              <a:off x="3042622" y="4609688"/>
              <a:ext cx="16579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Physical Network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6" name="文本框 595">
              <a:extLst>
                <a:ext uri="{FF2B5EF4-FFF2-40B4-BE49-F238E27FC236}">
                  <a16:creationId xmlns:a16="http://schemas.microsoft.com/office/drawing/2014/main" id="{4850F11A-5B28-4346-A46E-F1ACBCAFFD71}"/>
                </a:ext>
              </a:extLst>
            </p:cNvPr>
            <p:cNvSpPr txBox="1"/>
            <p:nvPr/>
          </p:nvSpPr>
          <p:spPr>
            <a:xfrm rot="2513745">
              <a:off x="2842179" y="2904405"/>
              <a:ext cx="118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action2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7" name="文本框 596">
              <a:extLst>
                <a:ext uri="{FF2B5EF4-FFF2-40B4-BE49-F238E27FC236}">
                  <a16:creationId xmlns:a16="http://schemas.microsoft.com/office/drawing/2014/main" id="{8DA036CC-C895-4E51-9024-021EE8CCE4EB}"/>
                </a:ext>
              </a:extLst>
            </p:cNvPr>
            <p:cNvSpPr txBox="1"/>
            <p:nvPr/>
          </p:nvSpPr>
          <p:spPr>
            <a:xfrm rot="2513745">
              <a:off x="3011900" y="2787555"/>
              <a:ext cx="118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reward2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8" name="文本框 597">
              <a:extLst>
                <a:ext uri="{FF2B5EF4-FFF2-40B4-BE49-F238E27FC236}">
                  <a16:creationId xmlns:a16="http://schemas.microsoft.com/office/drawing/2014/main" id="{B0A9320C-7C3D-498A-AE0A-2A8FAB1BC3FD}"/>
                </a:ext>
              </a:extLst>
            </p:cNvPr>
            <p:cNvSpPr txBox="1"/>
            <p:nvPr/>
          </p:nvSpPr>
          <p:spPr>
            <a:xfrm rot="19429082">
              <a:off x="4419628" y="2519422"/>
              <a:ext cx="118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action3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9" name="文本框 598">
              <a:extLst>
                <a:ext uri="{FF2B5EF4-FFF2-40B4-BE49-F238E27FC236}">
                  <a16:creationId xmlns:a16="http://schemas.microsoft.com/office/drawing/2014/main" id="{05ED7A1C-4B57-4662-AF28-2A9EC6D89C25}"/>
                </a:ext>
              </a:extLst>
            </p:cNvPr>
            <p:cNvSpPr txBox="1"/>
            <p:nvPr/>
          </p:nvSpPr>
          <p:spPr>
            <a:xfrm rot="19519867">
              <a:off x="4237650" y="2443533"/>
              <a:ext cx="118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reward3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0" name="文本框 599">
              <a:extLst>
                <a:ext uri="{FF2B5EF4-FFF2-40B4-BE49-F238E27FC236}">
                  <a16:creationId xmlns:a16="http://schemas.microsoft.com/office/drawing/2014/main" id="{F795AC23-C4F9-4A54-8630-CA9CB4C4341F}"/>
                </a:ext>
              </a:extLst>
            </p:cNvPr>
            <p:cNvSpPr txBox="1"/>
            <p:nvPr/>
          </p:nvSpPr>
          <p:spPr>
            <a:xfrm rot="17148664">
              <a:off x="3214404" y="3360054"/>
              <a:ext cx="118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action1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1" name="文本框 600">
              <a:extLst>
                <a:ext uri="{FF2B5EF4-FFF2-40B4-BE49-F238E27FC236}">
                  <a16:creationId xmlns:a16="http://schemas.microsoft.com/office/drawing/2014/main" id="{901E5345-E9BD-4D07-A056-A05A8188BB22}"/>
                </a:ext>
              </a:extLst>
            </p:cNvPr>
            <p:cNvSpPr txBox="1"/>
            <p:nvPr/>
          </p:nvSpPr>
          <p:spPr>
            <a:xfrm rot="17011919">
              <a:off x="3383339" y="3420724"/>
              <a:ext cx="11834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reward1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2" name="文本框 601">
              <a:extLst>
                <a:ext uri="{FF2B5EF4-FFF2-40B4-BE49-F238E27FC236}">
                  <a16:creationId xmlns:a16="http://schemas.microsoft.com/office/drawing/2014/main" id="{04FAA55D-B6AA-441C-885C-1C34E36C668D}"/>
                </a:ext>
              </a:extLst>
            </p:cNvPr>
            <p:cNvSpPr txBox="1"/>
            <p:nvPr/>
          </p:nvSpPr>
          <p:spPr>
            <a:xfrm>
              <a:off x="3868847" y="3195266"/>
              <a:ext cx="11834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Agent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9" name="文本框 148">
            <a:extLst>
              <a:ext uri="{FF2B5EF4-FFF2-40B4-BE49-F238E27FC236}">
                <a16:creationId xmlns:a16="http://schemas.microsoft.com/office/drawing/2014/main" id="{DCEF57A1-6656-423D-AA74-332AE6221216}"/>
              </a:ext>
            </a:extLst>
          </p:cNvPr>
          <p:cNvSpPr txBox="1"/>
          <p:nvPr/>
        </p:nvSpPr>
        <p:spPr>
          <a:xfrm>
            <a:off x="7637752" y="497185"/>
            <a:ext cx="4181354" cy="2443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无人机网络：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动作空间大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多架无人机不同飞行方向的组合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奖励值稀疏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仅当无人机覆盖到用户时才会获得奖励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A0277A46-3AB3-4C67-A543-7E52A45A9D76}"/>
              </a:ext>
            </a:extLst>
          </p:cNvPr>
          <p:cNvSpPr/>
          <p:nvPr/>
        </p:nvSpPr>
        <p:spPr>
          <a:xfrm>
            <a:off x="7642086" y="3039361"/>
            <a:ext cx="4181345" cy="2117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提高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值准确度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N-Step Learning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信息补全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生成大量孪生体以补充环境信息，降低成本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406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95AADBA-9127-4966-A670-32F24AED44DD}"/>
              </a:ext>
            </a:extLst>
          </p:cNvPr>
          <p:cNvGrpSpPr/>
          <p:nvPr/>
        </p:nvGrpSpPr>
        <p:grpSpPr>
          <a:xfrm>
            <a:off x="357423" y="646840"/>
            <a:ext cx="8011018" cy="5564319"/>
            <a:chOff x="2111579" y="688840"/>
            <a:chExt cx="8011018" cy="556431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ABED366-B869-404B-B9EB-EC0315BF06C3}"/>
                </a:ext>
              </a:extLst>
            </p:cNvPr>
            <p:cNvSpPr/>
            <p:nvPr/>
          </p:nvSpPr>
          <p:spPr>
            <a:xfrm>
              <a:off x="2478379" y="3122070"/>
              <a:ext cx="6070059" cy="3131089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A6E4CE1-870C-4D88-B95B-ACE71E938326}"/>
                </a:ext>
              </a:extLst>
            </p:cNvPr>
            <p:cNvSpPr/>
            <p:nvPr/>
          </p:nvSpPr>
          <p:spPr>
            <a:xfrm>
              <a:off x="2809255" y="3567912"/>
              <a:ext cx="3273415" cy="23263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29F5436E-6332-4101-956D-2D62E3EF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039677" y="3991817"/>
              <a:ext cx="309608" cy="313652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411C020F-F56A-4CF1-9471-507F9EAAC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070616" y="5182821"/>
              <a:ext cx="309608" cy="313652"/>
            </a:xfrm>
            <a:prstGeom prst="rect">
              <a:avLst/>
            </a:prstGeom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59C804B6-58DC-4626-8FA1-AA6A446E6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958153" y="4341282"/>
              <a:ext cx="309608" cy="313652"/>
            </a:xfrm>
            <a:prstGeom prst="rect">
              <a:avLst/>
            </a:prstGeom>
          </p:spPr>
        </p:pic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E993A62A-CA8B-4549-BBC5-7695CF8F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525481" y="5110734"/>
              <a:ext cx="309608" cy="313652"/>
            </a:xfrm>
            <a:prstGeom prst="rect">
              <a:avLst/>
            </a:prstGeom>
          </p:spPr>
        </p:pic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EC3A618C-C279-45B9-9AF7-16FF8F253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360735" y="3915812"/>
              <a:ext cx="309608" cy="313652"/>
            </a:xfrm>
            <a:prstGeom prst="rect">
              <a:avLst/>
            </a:prstGeom>
          </p:spPr>
        </p:pic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40BDA2AB-5D04-43AA-92A3-169810D9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7409" y="3991817"/>
              <a:ext cx="239110" cy="242233"/>
            </a:xfrm>
            <a:prstGeom prst="rect">
              <a:avLst/>
            </a:prstGeom>
          </p:spPr>
        </p:pic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D63FE405-10B4-4CD2-9B29-1ACCBC985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8467" y="3915812"/>
              <a:ext cx="239110" cy="242233"/>
            </a:xfrm>
            <a:prstGeom prst="rect">
              <a:avLst/>
            </a:prstGeom>
          </p:spPr>
        </p:pic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60117DAF-2EE4-4546-A543-BF826600E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4425" y="5182821"/>
              <a:ext cx="239110" cy="242233"/>
            </a:xfrm>
            <a:prstGeom prst="rect">
              <a:avLst/>
            </a:prstGeom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D1AE4E63-61CA-4D91-AF56-F771DFDB8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90819" y="4433349"/>
              <a:ext cx="138817" cy="140630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5BFD925A-B39B-4EC7-A7AF-7D898197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56212" y="5182427"/>
              <a:ext cx="138817" cy="140630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F733F702-4C29-41D3-9909-499D28AC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886503" y="5502520"/>
              <a:ext cx="309608" cy="313652"/>
            </a:xfrm>
            <a:prstGeom prst="rect">
              <a:avLst/>
            </a:prstGeom>
          </p:spPr>
        </p:pic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F77AF260-4D1C-48AD-9BED-661473779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549534" y="4806322"/>
              <a:ext cx="309608" cy="313652"/>
            </a:xfrm>
            <a:prstGeom prst="rect">
              <a:avLst/>
            </a:prstGeom>
          </p:spPr>
        </p:pic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C1F0E6AF-4056-4273-B2A7-4A03A53C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0312" y="5502520"/>
              <a:ext cx="239110" cy="242233"/>
            </a:xfrm>
            <a:prstGeom prst="rect">
              <a:avLst/>
            </a:prstGeom>
          </p:spPr>
        </p:pic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51937706-672B-472A-AB97-3E3B0951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2200" y="4898388"/>
              <a:ext cx="138817" cy="14063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F2E5098-CA9D-45F2-A4E3-FBE485ABAD1C}"/>
                </a:ext>
              </a:extLst>
            </p:cNvPr>
            <p:cNvSpPr/>
            <p:nvPr/>
          </p:nvSpPr>
          <p:spPr>
            <a:xfrm>
              <a:off x="7028654" y="3796789"/>
              <a:ext cx="1223165" cy="180631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80AC1B48-54F7-492C-B641-3380F1A2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7097210" y="4275627"/>
              <a:ext cx="309608" cy="315442"/>
            </a:xfrm>
            <a:prstGeom prst="rect">
              <a:avLst/>
            </a:prstGeom>
          </p:spPr>
        </p:pic>
        <p:pic>
          <p:nvPicPr>
            <p:cNvPr id="25" name="图形 24">
              <a:extLst>
                <a:ext uri="{FF2B5EF4-FFF2-40B4-BE49-F238E27FC236}">
                  <a16:creationId xmlns:a16="http://schemas.microsoft.com/office/drawing/2014/main" id="{3A71A6E7-6033-45A5-B3FE-F4D1D583E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27941" y="4348371"/>
              <a:ext cx="138817" cy="141433"/>
            </a:xfrm>
            <a:prstGeom prst="rect">
              <a:avLst/>
            </a:prstGeom>
          </p:spPr>
        </p:pic>
        <p:pic>
          <p:nvPicPr>
            <p:cNvPr id="26" name="图形 25">
              <a:extLst>
                <a:ext uri="{FF2B5EF4-FFF2-40B4-BE49-F238E27FC236}">
                  <a16:creationId xmlns:a16="http://schemas.microsoft.com/office/drawing/2014/main" id="{D3D7F239-1F0D-4BA6-B129-9B2C882E9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7097210" y="4913797"/>
              <a:ext cx="309608" cy="315442"/>
            </a:xfrm>
            <a:prstGeom prst="rect">
              <a:avLst/>
            </a:prstGeom>
          </p:spPr>
        </p:pic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A08E6F57-3885-4A95-9E4C-0789A58CA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7790224" y="3996258"/>
              <a:ext cx="309608" cy="315442"/>
            </a:xfrm>
            <a:prstGeom prst="rect">
              <a:avLst/>
            </a:prstGeom>
          </p:spPr>
        </p:pic>
        <p:pic>
          <p:nvPicPr>
            <p:cNvPr id="28" name="图形 27">
              <a:extLst>
                <a:ext uri="{FF2B5EF4-FFF2-40B4-BE49-F238E27FC236}">
                  <a16:creationId xmlns:a16="http://schemas.microsoft.com/office/drawing/2014/main" id="{9BD02667-49B0-4193-AE2F-0CE238987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81019" y="4914231"/>
              <a:ext cx="239110" cy="243616"/>
            </a:xfrm>
            <a:prstGeom prst="rect">
              <a:avLst/>
            </a:prstGeom>
          </p:spPr>
        </p:pic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3649879F-F8BD-4681-B668-50DC473B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2890" y="4089375"/>
              <a:ext cx="138817" cy="141433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738A914-2A0E-467D-93D5-4AB0434E0008}"/>
                </a:ext>
              </a:extLst>
            </p:cNvPr>
            <p:cNvSpPr txBox="1"/>
            <p:nvPr/>
          </p:nvSpPr>
          <p:spPr>
            <a:xfrm>
              <a:off x="6972774" y="5698354"/>
              <a:ext cx="1475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coming users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箭头: 下 30">
              <a:extLst>
                <a:ext uri="{FF2B5EF4-FFF2-40B4-BE49-F238E27FC236}">
                  <a16:creationId xmlns:a16="http://schemas.microsoft.com/office/drawing/2014/main" id="{CD61B814-8F45-48A5-815F-5A208297D63C}"/>
                </a:ext>
              </a:extLst>
            </p:cNvPr>
            <p:cNvSpPr/>
            <p:nvPr/>
          </p:nvSpPr>
          <p:spPr>
            <a:xfrm rot="5400000">
              <a:off x="6393909" y="4516627"/>
              <a:ext cx="201527" cy="480036"/>
            </a:xfrm>
            <a:prstGeom prst="downArrow">
              <a:avLst>
                <a:gd name="adj1" fmla="val 50000"/>
                <a:gd name="adj2" fmla="val 101137"/>
              </a:avLst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F648C08-F799-4921-99A5-93F2C9F2E1DC}"/>
                </a:ext>
              </a:extLst>
            </p:cNvPr>
            <p:cNvSpPr/>
            <p:nvPr/>
          </p:nvSpPr>
          <p:spPr>
            <a:xfrm>
              <a:off x="2111579" y="688840"/>
              <a:ext cx="6803657" cy="2201202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A827153-450F-48C9-BF07-20DDCCF012A3}"/>
                </a:ext>
              </a:extLst>
            </p:cNvPr>
            <p:cNvSpPr/>
            <p:nvPr/>
          </p:nvSpPr>
          <p:spPr>
            <a:xfrm>
              <a:off x="2218123" y="1061974"/>
              <a:ext cx="2060479" cy="1349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6C725CE8-7D1E-4185-B175-3D3DE6D54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363164" y="1307911"/>
              <a:ext cx="194885" cy="181971"/>
            </a:xfrm>
            <a:prstGeom prst="rect">
              <a:avLst/>
            </a:prstGeom>
          </p:spPr>
        </p:pic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67758996-AB65-425E-9CF3-98BE1F25C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382639" y="1998895"/>
              <a:ext cx="194885" cy="181971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AD3B9EB2-4D5E-41DB-B896-B4D9A4174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2941307" y="1510660"/>
              <a:ext cx="194885" cy="181971"/>
            </a:xfrm>
            <a:prstGeom prst="rect">
              <a:avLst/>
            </a:prstGeom>
          </p:spPr>
        </p:pic>
        <p:pic>
          <p:nvPicPr>
            <p:cNvPr id="38" name="图形 37">
              <a:extLst>
                <a:ext uri="{FF2B5EF4-FFF2-40B4-BE49-F238E27FC236}">
                  <a16:creationId xmlns:a16="http://schemas.microsoft.com/office/drawing/2014/main" id="{5914A52B-2551-4155-BB38-EF2093F0D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298416" y="1957073"/>
              <a:ext cx="194885" cy="181971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078E2B5C-EFB1-45D7-B116-0E2F2474C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194715" y="1263815"/>
              <a:ext cx="194885" cy="181971"/>
            </a:xfrm>
            <a:prstGeom prst="rect">
              <a:avLst/>
            </a:prstGeom>
          </p:spPr>
        </p:pic>
        <p:pic>
          <p:nvPicPr>
            <p:cNvPr id="40" name="图形 39">
              <a:extLst>
                <a:ext uri="{FF2B5EF4-FFF2-40B4-BE49-F238E27FC236}">
                  <a16:creationId xmlns:a16="http://schemas.microsoft.com/office/drawing/2014/main" id="{D266EF2A-2E7F-4FC6-9961-6AFD78655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87628" y="1307911"/>
              <a:ext cx="150510" cy="140536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23C9D910-32FA-4454-A434-5A098F3F7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19179" y="1263815"/>
              <a:ext cx="150510" cy="140536"/>
            </a:xfrm>
            <a:prstGeom prst="rect">
              <a:avLst/>
            </a:prstGeom>
          </p:spPr>
        </p:pic>
        <p:pic>
          <p:nvPicPr>
            <p:cNvPr id="42" name="图形 41">
              <a:extLst>
                <a:ext uri="{FF2B5EF4-FFF2-40B4-BE49-F238E27FC236}">
                  <a16:creationId xmlns:a16="http://schemas.microsoft.com/office/drawing/2014/main" id="{A092D1FB-A09E-4EB2-B09B-57C803D3D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8339" y="1998895"/>
              <a:ext cx="150510" cy="140536"/>
            </a:xfrm>
            <a:prstGeom prst="rect">
              <a:avLst/>
            </a:prstGeom>
          </p:spPr>
        </p:pic>
        <p:pic>
          <p:nvPicPr>
            <p:cNvPr id="43" name="图形 42">
              <a:extLst>
                <a:ext uri="{FF2B5EF4-FFF2-40B4-BE49-F238E27FC236}">
                  <a16:creationId xmlns:a16="http://schemas.microsoft.com/office/drawing/2014/main" id="{D498C498-D62D-4142-B43B-0CEA628F8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7760" y="1564074"/>
              <a:ext cx="87380" cy="81589"/>
            </a:xfrm>
            <a:prstGeom prst="rect">
              <a:avLst/>
            </a:prstGeom>
          </p:spPr>
        </p:pic>
        <p:pic>
          <p:nvPicPr>
            <p:cNvPr id="44" name="图形 43">
              <a:extLst>
                <a:ext uri="{FF2B5EF4-FFF2-40B4-BE49-F238E27FC236}">
                  <a16:creationId xmlns:a16="http://schemas.microsoft.com/office/drawing/2014/main" id="{93269D89-5BAC-44C1-8944-BCB206C6F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43652" y="1998667"/>
              <a:ext cx="87380" cy="81589"/>
            </a:xfrm>
            <a:prstGeom prst="rect">
              <a:avLst/>
            </a:prstGeom>
          </p:spPr>
        </p:pic>
        <p:pic>
          <p:nvPicPr>
            <p:cNvPr id="45" name="图形 44">
              <a:extLst>
                <a:ext uri="{FF2B5EF4-FFF2-40B4-BE49-F238E27FC236}">
                  <a16:creationId xmlns:a16="http://schemas.microsoft.com/office/drawing/2014/main" id="{0B55E437-E7FF-4DD6-81E9-1C4EFDD61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525664" y="2184375"/>
              <a:ext cx="194885" cy="181971"/>
            </a:xfrm>
            <a:prstGeom prst="rect">
              <a:avLst/>
            </a:prstGeom>
          </p:spPr>
        </p:pic>
        <p:pic>
          <p:nvPicPr>
            <p:cNvPr id="46" name="图形 45">
              <a:extLst>
                <a:ext uri="{FF2B5EF4-FFF2-40B4-BE49-F238E27FC236}">
                  <a16:creationId xmlns:a16="http://schemas.microsoft.com/office/drawing/2014/main" id="{C51B962E-FE79-4787-BCF6-D0FCC77C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3943015" y="1780462"/>
              <a:ext cx="194885" cy="181971"/>
            </a:xfrm>
            <a:prstGeom prst="rect">
              <a:avLst/>
            </a:prstGeom>
          </p:spPr>
        </p:pic>
        <p:pic>
          <p:nvPicPr>
            <p:cNvPr id="47" name="图形 46">
              <a:extLst>
                <a:ext uri="{FF2B5EF4-FFF2-40B4-BE49-F238E27FC236}">
                  <a16:creationId xmlns:a16="http://schemas.microsoft.com/office/drawing/2014/main" id="{4C97980A-DB31-498D-B7B8-9BE4FBE52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1364" y="2184375"/>
              <a:ext cx="150510" cy="140536"/>
            </a:xfrm>
            <a:prstGeom prst="rect">
              <a:avLst/>
            </a:prstGeom>
          </p:spPr>
        </p:pic>
        <p:pic>
          <p:nvPicPr>
            <p:cNvPr id="48" name="图形 47">
              <a:extLst>
                <a:ext uri="{FF2B5EF4-FFF2-40B4-BE49-F238E27FC236}">
                  <a16:creationId xmlns:a16="http://schemas.microsoft.com/office/drawing/2014/main" id="{1E43C3E5-D5CD-45C7-88F5-AE9D86FE4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89468" y="1833876"/>
              <a:ext cx="87380" cy="81589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413D950-FAA3-4CA9-AF7D-94FB5A7A9F53}"/>
                </a:ext>
              </a:extLst>
            </p:cNvPr>
            <p:cNvSpPr/>
            <p:nvPr/>
          </p:nvSpPr>
          <p:spPr>
            <a:xfrm>
              <a:off x="4631780" y="1229559"/>
              <a:ext cx="727115" cy="95130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0ED24622-1EFF-4478-8194-2896BC15B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674934" y="1507366"/>
              <a:ext cx="194885" cy="183010"/>
            </a:xfrm>
            <a:prstGeom prst="rect">
              <a:avLst/>
            </a:prstGeom>
          </p:spPr>
        </p:pic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81C05353-2955-44C5-AD03-16D1AB2F7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0169" y="1549570"/>
              <a:ext cx="87380" cy="82055"/>
            </a:xfrm>
            <a:prstGeom prst="rect">
              <a:avLst/>
            </a:prstGeom>
          </p:spPr>
        </p:pic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6300CC19-AD74-470A-9958-BFA6A5DB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111157" y="1345284"/>
              <a:ext cx="194885" cy="183010"/>
            </a:xfrm>
            <a:prstGeom prst="rect">
              <a:avLst/>
            </a:prstGeom>
          </p:spPr>
        </p:pic>
        <p:pic>
          <p:nvPicPr>
            <p:cNvPr id="55" name="图形 54">
              <a:extLst>
                <a:ext uri="{FF2B5EF4-FFF2-40B4-BE49-F238E27FC236}">
                  <a16:creationId xmlns:a16="http://schemas.microsoft.com/office/drawing/2014/main" id="{02EB8AF0-1A22-40B6-8949-9E314849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57611" y="1399308"/>
              <a:ext cx="87380" cy="82055"/>
            </a:xfrm>
            <a:prstGeom prst="rect">
              <a:avLst/>
            </a:prstGeom>
          </p:spPr>
        </p:pic>
        <p:sp>
          <p:nvSpPr>
            <p:cNvPr id="56" name="箭头: 下 55">
              <a:extLst>
                <a:ext uri="{FF2B5EF4-FFF2-40B4-BE49-F238E27FC236}">
                  <a16:creationId xmlns:a16="http://schemas.microsoft.com/office/drawing/2014/main" id="{5B4A691C-D38E-4554-B7F2-D395DADABA19}"/>
                </a:ext>
              </a:extLst>
            </p:cNvPr>
            <p:cNvSpPr/>
            <p:nvPr/>
          </p:nvSpPr>
          <p:spPr>
            <a:xfrm rot="5400000">
              <a:off x="4396731" y="1585745"/>
              <a:ext cx="116920" cy="302163"/>
            </a:xfrm>
            <a:prstGeom prst="downArrow">
              <a:avLst>
                <a:gd name="adj1" fmla="val 50000"/>
                <a:gd name="adj2" fmla="val 101137"/>
              </a:avLst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8" name="图形 57">
              <a:extLst>
                <a:ext uri="{FF2B5EF4-FFF2-40B4-BE49-F238E27FC236}">
                  <a16:creationId xmlns:a16="http://schemas.microsoft.com/office/drawing/2014/main" id="{FE400D62-0FD2-4442-93A6-7194BEF31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038321" y="1719901"/>
              <a:ext cx="194885" cy="183010"/>
            </a:xfrm>
            <a:prstGeom prst="rect">
              <a:avLst/>
            </a:prstGeom>
          </p:spPr>
        </p:pic>
        <p:pic>
          <p:nvPicPr>
            <p:cNvPr id="59" name="图形 58">
              <a:extLst>
                <a:ext uri="{FF2B5EF4-FFF2-40B4-BE49-F238E27FC236}">
                  <a16:creationId xmlns:a16="http://schemas.microsoft.com/office/drawing/2014/main" id="{82C832D2-11CE-44E5-A0E4-41E783B79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83556" y="1762105"/>
              <a:ext cx="87380" cy="82055"/>
            </a:xfrm>
            <a:prstGeom prst="rect">
              <a:avLst/>
            </a:prstGeom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2535B7B-4117-4A0E-8C49-04D20C612C02}"/>
                </a:ext>
              </a:extLst>
            </p:cNvPr>
            <p:cNvSpPr/>
            <p:nvPr/>
          </p:nvSpPr>
          <p:spPr>
            <a:xfrm>
              <a:off x="5677022" y="1059991"/>
              <a:ext cx="2060479" cy="1349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形 60">
              <a:extLst>
                <a:ext uri="{FF2B5EF4-FFF2-40B4-BE49-F238E27FC236}">
                  <a16:creationId xmlns:a16="http://schemas.microsoft.com/office/drawing/2014/main" id="{08DA658A-ED25-4AEA-96C5-D741F20F7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822063" y="1305928"/>
              <a:ext cx="194885" cy="181971"/>
            </a:xfrm>
            <a:prstGeom prst="rect">
              <a:avLst/>
            </a:prstGeom>
          </p:spPr>
        </p:pic>
        <p:pic>
          <p:nvPicPr>
            <p:cNvPr id="62" name="图形 61">
              <a:extLst>
                <a:ext uri="{FF2B5EF4-FFF2-40B4-BE49-F238E27FC236}">
                  <a16:creationId xmlns:a16="http://schemas.microsoft.com/office/drawing/2014/main" id="{D30D7FCA-DA08-4AD7-8D12-F732B0C43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5841538" y="1996912"/>
              <a:ext cx="194885" cy="181971"/>
            </a:xfrm>
            <a:prstGeom prst="rect">
              <a:avLst/>
            </a:prstGeom>
          </p:spPr>
        </p:pic>
        <p:pic>
          <p:nvPicPr>
            <p:cNvPr id="63" name="图形 62">
              <a:extLst>
                <a:ext uri="{FF2B5EF4-FFF2-40B4-BE49-F238E27FC236}">
                  <a16:creationId xmlns:a16="http://schemas.microsoft.com/office/drawing/2014/main" id="{FF93209E-9C86-4709-A6AA-5DBBCF4C2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400206" y="1508677"/>
              <a:ext cx="194885" cy="181971"/>
            </a:xfrm>
            <a:prstGeom prst="rect">
              <a:avLst/>
            </a:prstGeom>
          </p:spPr>
        </p:pic>
        <p:pic>
          <p:nvPicPr>
            <p:cNvPr id="64" name="图形 63">
              <a:extLst>
                <a:ext uri="{FF2B5EF4-FFF2-40B4-BE49-F238E27FC236}">
                  <a16:creationId xmlns:a16="http://schemas.microsoft.com/office/drawing/2014/main" id="{05FA5D36-2B1B-49A4-A052-4FC137F7E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757315" y="1955090"/>
              <a:ext cx="194885" cy="181971"/>
            </a:xfrm>
            <a:prstGeom prst="rect">
              <a:avLst/>
            </a:prstGeom>
          </p:spPr>
        </p:pic>
        <p:pic>
          <p:nvPicPr>
            <p:cNvPr id="65" name="图形 64">
              <a:extLst>
                <a:ext uri="{FF2B5EF4-FFF2-40B4-BE49-F238E27FC236}">
                  <a16:creationId xmlns:a16="http://schemas.microsoft.com/office/drawing/2014/main" id="{B5DF0CF6-FFAB-49D7-B16E-A4FF3DCA4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653614" y="1261832"/>
              <a:ext cx="194885" cy="181971"/>
            </a:xfrm>
            <a:prstGeom prst="rect">
              <a:avLst/>
            </a:prstGeom>
          </p:spPr>
        </p:pic>
        <p:pic>
          <p:nvPicPr>
            <p:cNvPr id="66" name="图形 65">
              <a:extLst>
                <a:ext uri="{FF2B5EF4-FFF2-40B4-BE49-F238E27FC236}">
                  <a16:creationId xmlns:a16="http://schemas.microsoft.com/office/drawing/2014/main" id="{1CD6691B-7EEA-41DD-81EE-E8F42563C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6527" y="1305928"/>
              <a:ext cx="150510" cy="140536"/>
            </a:xfrm>
            <a:prstGeom prst="rect">
              <a:avLst/>
            </a:prstGeom>
          </p:spPr>
        </p:pic>
        <p:pic>
          <p:nvPicPr>
            <p:cNvPr id="67" name="图形 66">
              <a:extLst>
                <a:ext uri="{FF2B5EF4-FFF2-40B4-BE49-F238E27FC236}">
                  <a16:creationId xmlns:a16="http://schemas.microsoft.com/office/drawing/2014/main" id="{EF9B7C4C-F927-4269-860D-9E2FDB41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78078" y="1261832"/>
              <a:ext cx="150510" cy="140536"/>
            </a:xfrm>
            <a:prstGeom prst="rect">
              <a:avLst/>
            </a:prstGeom>
          </p:spPr>
        </p:pic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FBEE8F74-AA5A-45C1-BDE1-BBA28D63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57238" y="1996912"/>
              <a:ext cx="150510" cy="140536"/>
            </a:xfrm>
            <a:prstGeom prst="rect">
              <a:avLst/>
            </a:prstGeom>
          </p:spPr>
        </p:pic>
        <p:pic>
          <p:nvPicPr>
            <p:cNvPr id="69" name="图形 68">
              <a:extLst>
                <a:ext uri="{FF2B5EF4-FFF2-40B4-BE49-F238E27FC236}">
                  <a16:creationId xmlns:a16="http://schemas.microsoft.com/office/drawing/2014/main" id="{A56BE75E-07D5-408C-A9A9-6B0450DB4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46659" y="1562091"/>
              <a:ext cx="87380" cy="81589"/>
            </a:xfrm>
            <a:prstGeom prst="rect">
              <a:avLst/>
            </a:prstGeom>
          </p:spPr>
        </p:pic>
        <p:pic>
          <p:nvPicPr>
            <p:cNvPr id="70" name="图形 69">
              <a:extLst>
                <a:ext uri="{FF2B5EF4-FFF2-40B4-BE49-F238E27FC236}">
                  <a16:creationId xmlns:a16="http://schemas.microsoft.com/office/drawing/2014/main" id="{CE6C4BE3-27B9-42AF-B47C-4DB4527DE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02551" y="1996684"/>
              <a:ext cx="87380" cy="81589"/>
            </a:xfrm>
            <a:prstGeom prst="rect">
              <a:avLst/>
            </a:prstGeom>
          </p:spPr>
        </p:pic>
        <p:pic>
          <p:nvPicPr>
            <p:cNvPr id="71" name="图形 70">
              <a:extLst>
                <a:ext uri="{FF2B5EF4-FFF2-40B4-BE49-F238E27FC236}">
                  <a16:creationId xmlns:a16="http://schemas.microsoft.com/office/drawing/2014/main" id="{3A01C3DE-A2EA-4A70-B66E-FD935D50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6984563" y="2182392"/>
              <a:ext cx="194885" cy="181971"/>
            </a:xfrm>
            <a:prstGeom prst="rect">
              <a:avLst/>
            </a:prstGeom>
          </p:spPr>
        </p:pic>
        <p:pic>
          <p:nvPicPr>
            <p:cNvPr id="72" name="图形 71">
              <a:extLst>
                <a:ext uri="{FF2B5EF4-FFF2-40B4-BE49-F238E27FC236}">
                  <a16:creationId xmlns:a16="http://schemas.microsoft.com/office/drawing/2014/main" id="{AD3FC882-B3BF-4D4A-B85D-482151B7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7401914" y="1778479"/>
              <a:ext cx="194885" cy="181971"/>
            </a:xfrm>
            <a:prstGeom prst="rect">
              <a:avLst/>
            </a:prstGeom>
          </p:spPr>
        </p:pic>
        <p:pic>
          <p:nvPicPr>
            <p:cNvPr id="73" name="图形 72">
              <a:extLst>
                <a:ext uri="{FF2B5EF4-FFF2-40B4-BE49-F238E27FC236}">
                  <a16:creationId xmlns:a16="http://schemas.microsoft.com/office/drawing/2014/main" id="{09C8248D-08BB-4468-BF6B-B9EAB40FB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0263" y="2182392"/>
              <a:ext cx="150510" cy="140536"/>
            </a:xfrm>
            <a:prstGeom prst="rect">
              <a:avLst/>
            </a:prstGeom>
          </p:spPr>
        </p:pic>
        <p:pic>
          <p:nvPicPr>
            <p:cNvPr id="74" name="图形 73">
              <a:extLst>
                <a:ext uri="{FF2B5EF4-FFF2-40B4-BE49-F238E27FC236}">
                  <a16:creationId xmlns:a16="http://schemas.microsoft.com/office/drawing/2014/main" id="{E0032972-C9E2-407F-9946-15847D99F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48367" y="1831893"/>
              <a:ext cx="87380" cy="81589"/>
            </a:xfrm>
            <a:prstGeom prst="rect">
              <a:avLst/>
            </a:prstGeom>
          </p:spPr>
        </p:pic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FC1C57B-46D1-4C91-9E46-473E4A8FFBBC}"/>
                </a:ext>
              </a:extLst>
            </p:cNvPr>
            <p:cNvSpPr/>
            <p:nvPr/>
          </p:nvSpPr>
          <p:spPr>
            <a:xfrm>
              <a:off x="8090679" y="1227576"/>
              <a:ext cx="727115" cy="95130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箭头: 下 79">
              <a:extLst>
                <a:ext uri="{FF2B5EF4-FFF2-40B4-BE49-F238E27FC236}">
                  <a16:creationId xmlns:a16="http://schemas.microsoft.com/office/drawing/2014/main" id="{F86BA506-1C4C-4BBB-9EB8-A212E7137419}"/>
                </a:ext>
              </a:extLst>
            </p:cNvPr>
            <p:cNvSpPr/>
            <p:nvPr/>
          </p:nvSpPr>
          <p:spPr>
            <a:xfrm rot="5400000">
              <a:off x="7855630" y="1583762"/>
              <a:ext cx="116920" cy="302163"/>
            </a:xfrm>
            <a:prstGeom prst="downArrow">
              <a:avLst>
                <a:gd name="adj1" fmla="val 50000"/>
                <a:gd name="adj2" fmla="val 101137"/>
              </a:avLst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" name="图形 82">
              <a:extLst>
                <a:ext uri="{FF2B5EF4-FFF2-40B4-BE49-F238E27FC236}">
                  <a16:creationId xmlns:a16="http://schemas.microsoft.com/office/drawing/2014/main" id="{E0DD9104-E70D-4510-813F-D3CA7F8E3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090679" y="1379307"/>
              <a:ext cx="194885" cy="181971"/>
            </a:xfrm>
            <a:prstGeom prst="rect">
              <a:avLst/>
            </a:prstGeom>
          </p:spPr>
        </p:pic>
        <p:pic>
          <p:nvPicPr>
            <p:cNvPr id="84" name="图形 83">
              <a:extLst>
                <a:ext uri="{FF2B5EF4-FFF2-40B4-BE49-F238E27FC236}">
                  <a16:creationId xmlns:a16="http://schemas.microsoft.com/office/drawing/2014/main" id="{2ACDFE76-DD2C-40B8-BB01-C354A5C1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15143" y="1379307"/>
              <a:ext cx="150510" cy="140536"/>
            </a:xfrm>
            <a:prstGeom prst="rect">
              <a:avLst/>
            </a:prstGeom>
          </p:spPr>
        </p:pic>
        <p:pic>
          <p:nvPicPr>
            <p:cNvPr id="85" name="图形 84">
              <a:extLst>
                <a:ext uri="{FF2B5EF4-FFF2-40B4-BE49-F238E27FC236}">
                  <a16:creationId xmlns:a16="http://schemas.microsoft.com/office/drawing/2014/main" id="{96449D0E-44CB-4418-ADBA-11BAF008F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228786" y="1716356"/>
              <a:ext cx="194885" cy="181971"/>
            </a:xfrm>
            <a:prstGeom prst="rect">
              <a:avLst/>
            </a:prstGeom>
          </p:spPr>
        </p:pic>
        <p:pic>
          <p:nvPicPr>
            <p:cNvPr id="86" name="图形 85">
              <a:extLst>
                <a:ext uri="{FF2B5EF4-FFF2-40B4-BE49-F238E27FC236}">
                  <a16:creationId xmlns:a16="http://schemas.microsoft.com/office/drawing/2014/main" id="{4CDF4CBD-F2ED-4D88-9E9F-A3BF9FB3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53250" y="1716356"/>
              <a:ext cx="150510" cy="140536"/>
            </a:xfrm>
            <a:prstGeom prst="rect">
              <a:avLst/>
            </a:prstGeom>
          </p:spPr>
        </p:pic>
        <p:pic>
          <p:nvPicPr>
            <p:cNvPr id="87" name="图形 86">
              <a:extLst>
                <a:ext uri="{FF2B5EF4-FFF2-40B4-BE49-F238E27FC236}">
                  <a16:creationId xmlns:a16="http://schemas.microsoft.com/office/drawing/2014/main" id="{D179F8D1-9A95-47EF-8556-819AED35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8519208" y="1410604"/>
              <a:ext cx="194885" cy="181971"/>
            </a:xfrm>
            <a:prstGeom prst="rect">
              <a:avLst/>
            </a:prstGeom>
          </p:spPr>
        </p:pic>
        <p:pic>
          <p:nvPicPr>
            <p:cNvPr id="88" name="图形 87">
              <a:extLst>
                <a:ext uri="{FF2B5EF4-FFF2-40B4-BE49-F238E27FC236}">
                  <a16:creationId xmlns:a16="http://schemas.microsoft.com/office/drawing/2014/main" id="{D0CFC2E5-DF31-4C4D-91D3-23D30CBBF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43672" y="1410604"/>
              <a:ext cx="150510" cy="140536"/>
            </a:xfrm>
            <a:prstGeom prst="rect">
              <a:avLst/>
            </a:prstGeom>
          </p:spPr>
        </p:pic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1B580E2C-5773-4DA8-BC85-CC2A2BD00A58}"/>
                </a:ext>
              </a:extLst>
            </p:cNvPr>
            <p:cNvCxnSpPr>
              <a:cxnSpLocks/>
              <a:stCxn id="32" idx="0"/>
              <a:endCxn id="32" idx="2"/>
            </p:cNvCxnSpPr>
            <p:nvPr/>
          </p:nvCxnSpPr>
          <p:spPr>
            <a:xfrm>
              <a:off x="5513408" y="688840"/>
              <a:ext cx="0" cy="2201202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44CF52C8-B285-4827-8066-894AFC2E530B}"/>
                </a:ext>
              </a:extLst>
            </p:cNvPr>
            <p:cNvGrpSpPr/>
            <p:nvPr/>
          </p:nvGrpSpPr>
          <p:grpSpPr>
            <a:xfrm>
              <a:off x="8727313" y="4341282"/>
              <a:ext cx="1395284" cy="670591"/>
              <a:chOff x="9032767" y="4061651"/>
              <a:chExt cx="1395284" cy="670591"/>
            </a:xfrm>
          </p:grpSpPr>
          <p:pic>
            <p:nvPicPr>
              <p:cNvPr id="93" name="图形 92">
                <a:extLst>
                  <a:ext uri="{FF2B5EF4-FFF2-40B4-BE49-F238E27FC236}">
                    <a16:creationId xmlns:a16="http://schemas.microsoft.com/office/drawing/2014/main" id="{3C8AF1F1-A0C6-46AA-94EB-0D44C3445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32767" y="4061651"/>
                <a:ext cx="349977" cy="356572"/>
              </a:xfrm>
              <a:prstGeom prst="rect">
                <a:avLst/>
              </a:prstGeom>
            </p:spPr>
          </p:pic>
          <p:pic>
            <p:nvPicPr>
              <p:cNvPr id="94" name="图形 93">
                <a:extLst>
                  <a:ext uri="{FF2B5EF4-FFF2-40B4-BE49-F238E27FC236}">
                    <a16:creationId xmlns:a16="http://schemas.microsoft.com/office/drawing/2014/main" id="{0BA15B0D-D5B6-4F75-B358-029B7A923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25467" y="4485998"/>
                <a:ext cx="206255" cy="210142"/>
              </a:xfrm>
              <a:prstGeom prst="rect">
                <a:avLst/>
              </a:prstGeom>
            </p:spPr>
          </p:pic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756C39C-0757-4DE3-B252-496B948E16A6}"/>
                  </a:ext>
                </a:extLst>
              </p:cNvPr>
              <p:cNvSpPr txBox="1"/>
              <p:nvPr/>
            </p:nvSpPr>
            <p:spPr>
              <a:xfrm>
                <a:off x="9310008" y="4070660"/>
                <a:ext cx="11180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紧急任务</a:t>
                </a: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2029422B-013C-4A06-9FD0-CACE86541EC2}"/>
                  </a:ext>
                </a:extLst>
              </p:cNvPr>
              <p:cNvSpPr txBox="1"/>
              <p:nvPr/>
            </p:nvSpPr>
            <p:spPr>
              <a:xfrm>
                <a:off x="9308051" y="4393688"/>
                <a:ext cx="11180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常规任务</a:t>
                </a:r>
              </a:p>
            </p:txBody>
          </p:sp>
        </p:grp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1E54AC9F-BF4F-44DE-A020-75CB84683EA4}"/>
              </a:ext>
            </a:extLst>
          </p:cNvPr>
          <p:cNvSpPr/>
          <p:nvPr/>
        </p:nvSpPr>
        <p:spPr>
          <a:xfrm>
            <a:off x="7734904" y="1075587"/>
            <a:ext cx="4181345" cy="2532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提高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值准确度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复杂转移概率的估计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信息补全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生成大量孪生体以补充环境信息，降低成本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A0CE3758-B0F9-4A0B-9210-F3039ADDA1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33" y="1882200"/>
            <a:ext cx="3114110" cy="5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0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5A7AADA-C935-4A2C-8578-55ED26670624}"/>
              </a:ext>
            </a:extLst>
          </p:cNvPr>
          <p:cNvGrpSpPr/>
          <p:nvPr/>
        </p:nvGrpSpPr>
        <p:grpSpPr>
          <a:xfrm>
            <a:off x="366754" y="646839"/>
            <a:ext cx="6803657" cy="5564321"/>
            <a:chOff x="2111579" y="688840"/>
            <a:chExt cx="6803657" cy="556432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F648C08-F799-4921-99A5-93F2C9F2E1DC}"/>
                </a:ext>
              </a:extLst>
            </p:cNvPr>
            <p:cNvSpPr/>
            <p:nvPr/>
          </p:nvSpPr>
          <p:spPr>
            <a:xfrm>
              <a:off x="2111579" y="688840"/>
              <a:ext cx="6803657" cy="2201202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98A7D41-19FD-4FBC-941E-8256049FFD97}"/>
                </a:ext>
              </a:extLst>
            </p:cNvPr>
            <p:cNvGrpSpPr/>
            <p:nvPr/>
          </p:nvGrpSpPr>
          <p:grpSpPr>
            <a:xfrm>
              <a:off x="2478379" y="3122070"/>
              <a:ext cx="6071038" cy="3131091"/>
              <a:chOff x="2478379" y="3122070"/>
              <a:chExt cx="6071038" cy="313109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ABED366-B869-404B-B9EB-EC0315BF06C3}"/>
                  </a:ext>
                </a:extLst>
              </p:cNvPr>
              <p:cNvSpPr/>
              <p:nvPr/>
            </p:nvSpPr>
            <p:spPr>
              <a:xfrm>
                <a:off x="2478379" y="3122070"/>
                <a:ext cx="6070059" cy="3131089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CED1636-0AF9-4AE4-9616-B48AB6BF1145}"/>
                  </a:ext>
                </a:extLst>
              </p:cNvPr>
              <p:cNvSpPr/>
              <p:nvPr/>
            </p:nvSpPr>
            <p:spPr>
              <a:xfrm>
                <a:off x="2488357" y="3702896"/>
                <a:ext cx="605010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82B60A39-431F-4D67-8549-22E88D04F19A}"/>
                  </a:ext>
                </a:extLst>
              </p:cNvPr>
              <p:cNvSpPr/>
              <p:nvPr/>
            </p:nvSpPr>
            <p:spPr>
              <a:xfrm>
                <a:off x="2499317" y="5011873"/>
                <a:ext cx="605010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06CBA649-4725-4BB8-ACAA-EFE2A1B3FFBD}"/>
                  </a:ext>
                </a:extLst>
              </p:cNvPr>
              <p:cNvSpPr/>
              <p:nvPr/>
            </p:nvSpPr>
            <p:spPr>
              <a:xfrm rot="5400000">
                <a:off x="2812482" y="4512927"/>
                <a:ext cx="313109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6C3FC7F5-5B8A-410A-ABBA-C52D246EFF4C}"/>
                  </a:ext>
                </a:extLst>
              </p:cNvPr>
              <p:cNvSpPr/>
              <p:nvPr/>
            </p:nvSpPr>
            <p:spPr>
              <a:xfrm rot="5400000">
                <a:off x="4943812" y="4512926"/>
                <a:ext cx="313109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形 5">
                <a:extLst>
                  <a:ext uri="{FF2B5EF4-FFF2-40B4-BE49-F238E27FC236}">
                    <a16:creationId xmlns:a16="http://schemas.microsoft.com/office/drawing/2014/main" id="{D297C3B5-33ED-4B8D-AD48-FDB9A88F0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90983" y="3526182"/>
                <a:ext cx="755880" cy="755880"/>
              </a:xfrm>
              <a:prstGeom prst="rect">
                <a:avLst/>
              </a:prstGeom>
            </p:spPr>
          </p:pic>
          <p:pic>
            <p:nvPicPr>
              <p:cNvPr id="16" name="图形 15">
                <a:extLst>
                  <a:ext uri="{FF2B5EF4-FFF2-40B4-BE49-F238E27FC236}">
                    <a16:creationId xmlns:a16="http://schemas.microsoft.com/office/drawing/2014/main" id="{780CFCB9-9435-4613-AACB-0C03B86F5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6166180" y="3305917"/>
                <a:ext cx="686353" cy="686353"/>
              </a:xfrm>
              <a:prstGeom prst="rect">
                <a:avLst/>
              </a:prstGeom>
            </p:spPr>
          </p:pic>
          <p:pic>
            <p:nvPicPr>
              <p:cNvPr id="98" name="图形 97">
                <a:extLst>
                  <a:ext uri="{FF2B5EF4-FFF2-40B4-BE49-F238E27FC236}">
                    <a16:creationId xmlns:a16="http://schemas.microsoft.com/office/drawing/2014/main" id="{6DB6C218-CC4B-44AC-960B-BD81AF6DF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050244" y="4354677"/>
                <a:ext cx="686353" cy="686353"/>
              </a:xfrm>
              <a:prstGeom prst="rect">
                <a:avLst/>
              </a:prstGeom>
            </p:spPr>
          </p:pic>
          <p:pic>
            <p:nvPicPr>
              <p:cNvPr id="99" name="图形 98">
                <a:extLst>
                  <a:ext uri="{FF2B5EF4-FFF2-40B4-BE49-F238E27FC236}">
                    <a16:creationId xmlns:a16="http://schemas.microsoft.com/office/drawing/2014/main" id="{1C2F6EDE-F723-4167-9740-C4C418FA9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921142" y="4808621"/>
                <a:ext cx="755880" cy="755880"/>
              </a:xfrm>
              <a:prstGeom prst="rect">
                <a:avLst/>
              </a:prstGeom>
            </p:spPr>
          </p:pic>
          <p:pic>
            <p:nvPicPr>
              <p:cNvPr id="100" name="图形 99">
                <a:extLst>
                  <a:ext uri="{FF2B5EF4-FFF2-40B4-BE49-F238E27FC236}">
                    <a16:creationId xmlns:a16="http://schemas.microsoft.com/office/drawing/2014/main" id="{C2C60C86-0A99-4237-A886-3A9C87FB5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98862" y="4835335"/>
                <a:ext cx="755880" cy="755880"/>
              </a:xfrm>
              <a:prstGeom prst="rect">
                <a:avLst/>
              </a:prstGeom>
            </p:spPr>
          </p:pic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F5065AAB-4D0D-4FD8-946A-56798E98A7BE}"/>
                </a:ext>
              </a:extLst>
            </p:cNvPr>
            <p:cNvGrpSpPr/>
            <p:nvPr/>
          </p:nvGrpSpPr>
          <p:grpSpPr>
            <a:xfrm>
              <a:off x="2240331" y="867111"/>
              <a:ext cx="2053908" cy="1404683"/>
              <a:chOff x="2478379" y="3122070"/>
              <a:chExt cx="6071038" cy="3131091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5961AFE1-299D-4EFC-8091-6F433CDDD3F1}"/>
                  </a:ext>
                </a:extLst>
              </p:cNvPr>
              <p:cNvSpPr/>
              <p:nvPr/>
            </p:nvSpPr>
            <p:spPr>
              <a:xfrm>
                <a:off x="2478379" y="3122070"/>
                <a:ext cx="6070059" cy="3131089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F4717C79-532C-4759-BEA7-CC89801E5A95}"/>
                  </a:ext>
                </a:extLst>
              </p:cNvPr>
              <p:cNvSpPr/>
              <p:nvPr/>
            </p:nvSpPr>
            <p:spPr>
              <a:xfrm>
                <a:off x="2488357" y="3702896"/>
                <a:ext cx="605010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DD874BD3-1AC3-4CF2-9B70-4E227859805D}"/>
                  </a:ext>
                </a:extLst>
              </p:cNvPr>
              <p:cNvSpPr/>
              <p:nvPr/>
            </p:nvSpPr>
            <p:spPr>
              <a:xfrm>
                <a:off x="2499317" y="5011873"/>
                <a:ext cx="605010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AA186063-0230-47E9-9D95-9E8477CE6A6B}"/>
                  </a:ext>
                </a:extLst>
              </p:cNvPr>
              <p:cNvSpPr/>
              <p:nvPr/>
            </p:nvSpPr>
            <p:spPr>
              <a:xfrm rot="5400000">
                <a:off x="2812482" y="4512927"/>
                <a:ext cx="313109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39BBFC1A-F7BA-4ED2-94CA-32DC9A856B67}"/>
                  </a:ext>
                </a:extLst>
              </p:cNvPr>
              <p:cNvSpPr/>
              <p:nvPr/>
            </p:nvSpPr>
            <p:spPr>
              <a:xfrm rot="5400000">
                <a:off x="4943812" y="4512926"/>
                <a:ext cx="313109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7" name="图形 106">
                <a:extLst>
                  <a:ext uri="{FF2B5EF4-FFF2-40B4-BE49-F238E27FC236}">
                    <a16:creationId xmlns:a16="http://schemas.microsoft.com/office/drawing/2014/main" id="{0DC513D9-EC57-46E8-AF77-B030D82EB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03246" y="3498521"/>
                <a:ext cx="755881" cy="755880"/>
              </a:xfrm>
              <a:prstGeom prst="rect">
                <a:avLst/>
              </a:prstGeom>
            </p:spPr>
          </p:pic>
          <p:pic>
            <p:nvPicPr>
              <p:cNvPr id="108" name="图形 107">
                <a:extLst>
                  <a:ext uri="{FF2B5EF4-FFF2-40B4-BE49-F238E27FC236}">
                    <a16:creationId xmlns:a16="http://schemas.microsoft.com/office/drawing/2014/main" id="{6257AC3C-4D69-410D-8443-6548048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6166178" y="3754467"/>
                <a:ext cx="686354" cy="686354"/>
              </a:xfrm>
              <a:prstGeom prst="rect">
                <a:avLst/>
              </a:prstGeom>
            </p:spPr>
          </p:pic>
          <p:pic>
            <p:nvPicPr>
              <p:cNvPr id="109" name="图形 108">
                <a:extLst>
                  <a:ext uri="{FF2B5EF4-FFF2-40B4-BE49-F238E27FC236}">
                    <a16:creationId xmlns:a16="http://schemas.microsoft.com/office/drawing/2014/main" id="{31A8431B-5CE7-421D-AD43-508D3564C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069764" y="4001259"/>
                <a:ext cx="686354" cy="686354"/>
              </a:xfrm>
              <a:prstGeom prst="rect">
                <a:avLst/>
              </a:prstGeom>
            </p:spPr>
          </p:pic>
          <p:pic>
            <p:nvPicPr>
              <p:cNvPr id="110" name="图形 109">
                <a:extLst>
                  <a:ext uri="{FF2B5EF4-FFF2-40B4-BE49-F238E27FC236}">
                    <a16:creationId xmlns:a16="http://schemas.microsoft.com/office/drawing/2014/main" id="{22BC3074-00A7-410C-9D42-D1377974A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56728" y="4800036"/>
                <a:ext cx="755881" cy="755880"/>
              </a:xfrm>
              <a:prstGeom prst="rect">
                <a:avLst/>
              </a:prstGeom>
            </p:spPr>
          </p:pic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A205820C-5673-485F-8F6A-87F5BBDC3CB6}"/>
                </a:ext>
              </a:extLst>
            </p:cNvPr>
            <p:cNvGrpSpPr/>
            <p:nvPr/>
          </p:nvGrpSpPr>
          <p:grpSpPr>
            <a:xfrm>
              <a:off x="4494080" y="870294"/>
              <a:ext cx="2053908" cy="1404683"/>
              <a:chOff x="2478379" y="3122070"/>
              <a:chExt cx="6071038" cy="3131091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96978454-75E6-4969-B9B0-B1C020015956}"/>
                  </a:ext>
                </a:extLst>
              </p:cNvPr>
              <p:cNvSpPr/>
              <p:nvPr/>
            </p:nvSpPr>
            <p:spPr>
              <a:xfrm>
                <a:off x="2478379" y="3122070"/>
                <a:ext cx="6070059" cy="3131089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9CE5BE81-2FEB-43A3-9534-DAF5DD3B520C}"/>
                  </a:ext>
                </a:extLst>
              </p:cNvPr>
              <p:cNvSpPr/>
              <p:nvPr/>
            </p:nvSpPr>
            <p:spPr>
              <a:xfrm>
                <a:off x="2488357" y="3702896"/>
                <a:ext cx="605010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5BBEB8D2-5251-4284-84AF-E4D71B04ED43}"/>
                  </a:ext>
                </a:extLst>
              </p:cNvPr>
              <p:cNvSpPr/>
              <p:nvPr/>
            </p:nvSpPr>
            <p:spPr>
              <a:xfrm>
                <a:off x="2499317" y="5011873"/>
                <a:ext cx="605010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7F7319B1-3649-4B49-BCBD-73772272D398}"/>
                  </a:ext>
                </a:extLst>
              </p:cNvPr>
              <p:cNvSpPr/>
              <p:nvPr/>
            </p:nvSpPr>
            <p:spPr>
              <a:xfrm rot="5400000">
                <a:off x="2812482" y="4512927"/>
                <a:ext cx="313109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B7C7242A-A22F-4DEA-A328-10CA7AFAD680}"/>
                  </a:ext>
                </a:extLst>
              </p:cNvPr>
              <p:cNvSpPr/>
              <p:nvPr/>
            </p:nvSpPr>
            <p:spPr>
              <a:xfrm rot="5400000">
                <a:off x="4943812" y="4512926"/>
                <a:ext cx="313109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8" name="图形 117">
                <a:extLst>
                  <a:ext uri="{FF2B5EF4-FFF2-40B4-BE49-F238E27FC236}">
                    <a16:creationId xmlns:a16="http://schemas.microsoft.com/office/drawing/2014/main" id="{FE80F80D-20B9-48CC-8C7B-A2D500DAF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33045" y="3499644"/>
                <a:ext cx="755881" cy="755880"/>
              </a:xfrm>
              <a:prstGeom prst="rect">
                <a:avLst/>
              </a:prstGeom>
            </p:spPr>
          </p:pic>
          <p:pic>
            <p:nvPicPr>
              <p:cNvPr id="119" name="图形 118">
                <a:extLst>
                  <a:ext uri="{FF2B5EF4-FFF2-40B4-BE49-F238E27FC236}">
                    <a16:creationId xmlns:a16="http://schemas.microsoft.com/office/drawing/2014/main" id="{7B22348F-151A-4412-AF91-12B292397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6166178" y="4203910"/>
                <a:ext cx="686354" cy="686354"/>
              </a:xfrm>
              <a:prstGeom prst="rect">
                <a:avLst/>
              </a:prstGeom>
            </p:spPr>
          </p:pic>
          <p:pic>
            <p:nvPicPr>
              <p:cNvPr id="120" name="图形 119">
                <a:extLst>
                  <a:ext uri="{FF2B5EF4-FFF2-40B4-BE49-F238E27FC236}">
                    <a16:creationId xmlns:a16="http://schemas.microsoft.com/office/drawing/2014/main" id="{F34567B8-7CE0-4FE9-9B91-FB56A6F63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044444" y="3318873"/>
                <a:ext cx="686354" cy="686354"/>
              </a:xfrm>
              <a:prstGeom prst="rect">
                <a:avLst/>
              </a:prstGeom>
            </p:spPr>
          </p:pic>
          <p:pic>
            <p:nvPicPr>
              <p:cNvPr id="121" name="图形 120">
                <a:extLst>
                  <a:ext uri="{FF2B5EF4-FFF2-40B4-BE49-F238E27FC236}">
                    <a16:creationId xmlns:a16="http://schemas.microsoft.com/office/drawing/2014/main" id="{0060E1C9-780D-4CD2-97EF-B8A0593D1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334669" y="4808620"/>
                <a:ext cx="755881" cy="755880"/>
              </a:xfrm>
              <a:prstGeom prst="rect">
                <a:avLst/>
              </a:prstGeom>
            </p:spPr>
          </p:pic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0000990D-639C-4726-AA03-0BC479187645}"/>
                </a:ext>
              </a:extLst>
            </p:cNvPr>
            <p:cNvGrpSpPr/>
            <p:nvPr/>
          </p:nvGrpSpPr>
          <p:grpSpPr>
            <a:xfrm>
              <a:off x="6726727" y="867111"/>
              <a:ext cx="2053908" cy="1404683"/>
              <a:chOff x="2478379" y="3122070"/>
              <a:chExt cx="6071038" cy="3131091"/>
            </a:xfrm>
          </p:grpSpPr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68048CCB-1CFB-46E8-A4A0-CEC93C6CBFC2}"/>
                  </a:ext>
                </a:extLst>
              </p:cNvPr>
              <p:cNvSpPr/>
              <p:nvPr/>
            </p:nvSpPr>
            <p:spPr>
              <a:xfrm>
                <a:off x="2478379" y="3122070"/>
                <a:ext cx="6070059" cy="3131089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EA1B3F33-3C27-48DD-A942-815A2FD79EA5}"/>
                  </a:ext>
                </a:extLst>
              </p:cNvPr>
              <p:cNvSpPr/>
              <p:nvPr/>
            </p:nvSpPr>
            <p:spPr>
              <a:xfrm>
                <a:off x="2488357" y="3702896"/>
                <a:ext cx="605010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38F6EA3B-1D39-4E16-8565-5DFBFE74F2FF}"/>
                  </a:ext>
                </a:extLst>
              </p:cNvPr>
              <p:cNvSpPr/>
              <p:nvPr/>
            </p:nvSpPr>
            <p:spPr>
              <a:xfrm>
                <a:off x="2499317" y="5011873"/>
                <a:ext cx="605010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A4F830A5-81FC-4031-9BC3-2B61E79EA72C}"/>
                  </a:ext>
                </a:extLst>
              </p:cNvPr>
              <p:cNvSpPr/>
              <p:nvPr/>
            </p:nvSpPr>
            <p:spPr>
              <a:xfrm rot="5400000">
                <a:off x="2812482" y="4512927"/>
                <a:ext cx="313109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F27B4960-CA52-47FA-B165-0B9AE5C77D3F}"/>
                  </a:ext>
                </a:extLst>
              </p:cNvPr>
              <p:cNvSpPr/>
              <p:nvPr/>
            </p:nvSpPr>
            <p:spPr>
              <a:xfrm rot="5400000">
                <a:off x="4943812" y="4512926"/>
                <a:ext cx="3131090" cy="34937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8" name="图形 127">
                <a:extLst>
                  <a:ext uri="{FF2B5EF4-FFF2-40B4-BE49-F238E27FC236}">
                    <a16:creationId xmlns:a16="http://schemas.microsoft.com/office/drawing/2014/main" id="{1B803DEA-A722-4C4B-B3AE-5D3B7BAD5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33045" y="3499644"/>
                <a:ext cx="755881" cy="755880"/>
              </a:xfrm>
              <a:prstGeom prst="rect">
                <a:avLst/>
              </a:prstGeom>
            </p:spPr>
          </p:pic>
          <p:pic>
            <p:nvPicPr>
              <p:cNvPr id="129" name="图形 128">
                <a:extLst>
                  <a:ext uri="{FF2B5EF4-FFF2-40B4-BE49-F238E27FC236}">
                    <a16:creationId xmlns:a16="http://schemas.microsoft.com/office/drawing/2014/main" id="{5C398A1C-AE20-45C0-A154-5AF579B7F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5400000">
                <a:off x="6166178" y="4649439"/>
                <a:ext cx="686354" cy="686354"/>
              </a:xfrm>
              <a:prstGeom prst="rect">
                <a:avLst/>
              </a:prstGeom>
            </p:spPr>
          </p:pic>
          <p:pic>
            <p:nvPicPr>
              <p:cNvPr id="130" name="图形 129">
                <a:extLst>
                  <a:ext uri="{FF2B5EF4-FFF2-40B4-BE49-F238E27FC236}">
                    <a16:creationId xmlns:a16="http://schemas.microsoft.com/office/drawing/2014/main" id="{F9BDD556-C9AF-4788-B214-B3FBC3E23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044444" y="3318873"/>
                <a:ext cx="686354" cy="686354"/>
              </a:xfrm>
              <a:prstGeom prst="rect">
                <a:avLst/>
              </a:prstGeom>
            </p:spPr>
          </p:pic>
          <p:pic>
            <p:nvPicPr>
              <p:cNvPr id="131" name="图形 130">
                <a:extLst>
                  <a:ext uri="{FF2B5EF4-FFF2-40B4-BE49-F238E27FC236}">
                    <a16:creationId xmlns:a16="http://schemas.microsoft.com/office/drawing/2014/main" id="{92594983-A8C0-4AD4-AED2-3DCD8580D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5916" y="4807140"/>
                <a:ext cx="755881" cy="755880"/>
              </a:xfrm>
              <a:prstGeom prst="rect">
                <a:avLst/>
              </a:prstGeom>
            </p:spPr>
          </p:pic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E3A49503-6217-4F6A-A7A6-6F092A14B2B8}"/>
                </a:ext>
              </a:extLst>
            </p:cNvPr>
            <p:cNvGrpSpPr/>
            <p:nvPr/>
          </p:nvGrpSpPr>
          <p:grpSpPr>
            <a:xfrm>
              <a:off x="8017177" y="1796474"/>
              <a:ext cx="203336" cy="194038"/>
              <a:chOff x="7681177" y="3614336"/>
              <a:chExt cx="632814" cy="632814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63E8372-A4A7-461B-B2E3-722138F11BEA}"/>
                  </a:ext>
                </a:extLst>
              </p:cNvPr>
              <p:cNvSpPr/>
              <p:nvPr/>
            </p:nvSpPr>
            <p:spPr>
              <a:xfrm>
                <a:off x="7820786" y="3715851"/>
                <a:ext cx="349379" cy="4041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2" name="图形 131">
                <a:extLst>
                  <a:ext uri="{FF2B5EF4-FFF2-40B4-BE49-F238E27FC236}">
                    <a16:creationId xmlns:a16="http://schemas.microsoft.com/office/drawing/2014/main" id="{59E12AB6-0CB6-4634-A07F-C5DC4735F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81177" y="3614336"/>
                <a:ext cx="632814" cy="632814"/>
              </a:xfrm>
              <a:prstGeom prst="rect">
                <a:avLst/>
              </a:prstGeom>
            </p:spPr>
          </p:pic>
        </p:grp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47BCFDAA-2AB5-414B-A581-939A90AF19DB}"/>
                </a:ext>
              </a:extLst>
            </p:cNvPr>
            <p:cNvSpPr txBox="1"/>
            <p:nvPr/>
          </p:nvSpPr>
          <p:spPr>
            <a:xfrm>
              <a:off x="2972346" y="2325792"/>
              <a:ext cx="842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safe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08CF6922-2323-4732-8038-335F9C359662}"/>
                </a:ext>
              </a:extLst>
            </p:cNvPr>
            <p:cNvSpPr txBox="1"/>
            <p:nvPr/>
          </p:nvSpPr>
          <p:spPr>
            <a:xfrm>
              <a:off x="5232408" y="2322634"/>
              <a:ext cx="842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safe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B936EDAD-34A5-4C59-A71F-09FCC0D272E8}"/>
                </a:ext>
              </a:extLst>
            </p:cNvPr>
            <p:cNvSpPr txBox="1"/>
            <p:nvPr/>
          </p:nvSpPr>
          <p:spPr>
            <a:xfrm>
              <a:off x="7428501" y="2322634"/>
              <a:ext cx="842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crash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51AFD5F5-C300-4D41-A898-DF812A140227}"/>
              </a:ext>
            </a:extLst>
          </p:cNvPr>
          <p:cNvSpPr/>
          <p:nvPr/>
        </p:nvSpPr>
        <p:spPr>
          <a:xfrm>
            <a:off x="7595052" y="691083"/>
            <a:ext cx="4181345" cy="1286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增加训练样本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URLLC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等环境下错误样本的积累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54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327</Words>
  <Application>Microsoft Office PowerPoint</Application>
  <PresentationFormat>宽屏</PresentationFormat>
  <Paragraphs>93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等线</vt:lpstr>
      <vt:lpstr>等线 Light</vt:lpstr>
      <vt:lpstr>黑体</vt:lpstr>
      <vt:lpstr>宋体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xcwang</cp:lastModifiedBy>
  <cp:revision>16</cp:revision>
  <dcterms:created xsi:type="dcterms:W3CDTF">2022-06-04T12:32:57Z</dcterms:created>
  <dcterms:modified xsi:type="dcterms:W3CDTF">2022-06-05T09:09:35Z</dcterms:modified>
</cp:coreProperties>
</file>